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5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854" autoAdjust="0"/>
  </p:normalViewPr>
  <p:slideViewPr>
    <p:cSldViewPr>
      <p:cViewPr varScale="1">
        <p:scale>
          <a:sx n="70" d="100"/>
          <a:sy n="70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Самосохранение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3"/>
                <c:pt idx="1">
                  <c:v>знания</c:v>
                </c:pt>
                <c:pt idx="2">
                  <c:v>личные качества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50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0.31625</cdr:x>
      <cdr:y>0.40594</cdr:y>
    </cdr:from>
    <cdr:to>
      <cdr:x>0.5</cdr:x>
      <cdr:y>0.52078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2632" y="1781869"/>
          <a:ext cx="1512168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Личные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0.35989</cdr:x>
      <cdr:y>0.55359</cdr:y>
    </cdr:from>
    <cdr:to>
      <cdr:x>0.52185</cdr:x>
      <cdr:y>0.66842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80321" y="2429942"/>
          <a:ext cx="1296143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качества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AEC3D-EAA9-459B-9176-D4156641E12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C0972-80FD-47B7-BC5F-D17D2C1AD3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C0972-80FD-47B7-BC5F-D17D2C1AD3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Опасность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s://encrypted-tbn1.gstatic.com/images?q=tbn:ANd9GcTqoZYaNXrOYpWRE75gPJidrb2U5vVHG1OnJAr_-QsdPL9sbc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3600400" cy="3672408"/>
          </a:xfrm>
          <a:prstGeom prst="rect">
            <a:avLst/>
          </a:prstGeom>
          <a:noFill/>
        </p:spPr>
      </p:pic>
      <p:pic>
        <p:nvPicPr>
          <p:cNvPr id="10248" name="Picture 8" descr="http://scienceblog.ru/wp-content/uploads/2009/05/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789040"/>
            <a:ext cx="4286250" cy="2838450"/>
          </a:xfrm>
          <a:prstGeom prst="rect">
            <a:avLst/>
          </a:prstGeom>
          <a:noFill/>
        </p:spPr>
      </p:pic>
      <p:pic>
        <p:nvPicPr>
          <p:cNvPr id="10250" name="Picture 10" descr="http://trinixy.ru/pics4/20110304/metro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556792"/>
            <a:ext cx="465127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Девиз для человека, попавшего в трудную ситуацию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Какими способностями вы уже обладаете?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Каких личных качеств вам не хватает, но вы можете в себе развить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 чего зависит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самосохранение?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935163"/>
          <a:ext cx="8003232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Создай</a:t>
            </a: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скульптуру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Уверенность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Зависимые пары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пожары</a:t>
            </a:r>
          </a:p>
          <a:p>
            <a:pPr algn="ctr"/>
            <a:r>
              <a:rPr lang="ru-RU" dirty="0" smtClean="0"/>
              <a:t> люди</a:t>
            </a:r>
          </a:p>
          <a:p>
            <a:pPr algn="ctr"/>
            <a:r>
              <a:rPr lang="ru-RU" dirty="0" smtClean="0"/>
              <a:t>автомобильные аварии</a:t>
            </a:r>
          </a:p>
          <a:p>
            <a:pPr algn="ctr"/>
            <a:r>
              <a:rPr lang="ru-RU" dirty="0" smtClean="0"/>
              <a:t>наводнения</a:t>
            </a:r>
          </a:p>
          <a:p>
            <a:pPr algn="ctr"/>
            <a:r>
              <a:rPr lang="ru-RU" dirty="0" smtClean="0"/>
              <a:t>авиакатастрофы</a:t>
            </a:r>
          </a:p>
          <a:p>
            <a:pPr algn="ctr"/>
            <a:r>
              <a:rPr lang="ru-RU" dirty="0" smtClean="0"/>
              <a:t>землетрясения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Мы думаем, что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/>
          <a:lstStyle/>
          <a:p>
            <a:pPr algn="ctr"/>
            <a:r>
              <a:rPr lang="ru-RU" dirty="0" smtClean="0"/>
              <a:t>Многое зависит от людей</a:t>
            </a:r>
          </a:p>
          <a:p>
            <a:pPr algn="ctr"/>
            <a:r>
              <a:rPr lang="ru-RU" dirty="0" smtClean="0"/>
              <a:t>Знания – способ выжить</a:t>
            </a:r>
            <a:endParaRPr lang="ru-RU" dirty="0"/>
          </a:p>
        </p:txBody>
      </p:sp>
      <p:pic>
        <p:nvPicPr>
          <p:cNvPr id="4" name="Рисунок 3" descr="http://kinglena.com/sites/default/files/imagecache/468x/samolet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293096"/>
            <a:ext cx="3009900" cy="185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kinglena.com/sites/default/files/imagecache/128x180/1_1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645024"/>
            <a:ext cx="20882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 помогает выжить, а что мешает?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Холод, спокойствие, жажда, сила духа, голод, упадок сил,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здоровье, апатия, логика,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одиночество, чувство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бессилия,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страх, знание, воля к жизни, паника,  оптимизм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1101824"/>
          </a:xfrm>
        </p:spPr>
        <p:txBody>
          <a:bodyPr/>
          <a:lstStyle/>
          <a:p>
            <a:r>
              <a:rPr lang="ru-RU" dirty="0" smtClean="0"/>
              <a:t>Качества, помогающие </a:t>
            </a:r>
          </a:p>
          <a:p>
            <a:r>
              <a:rPr lang="ru-RU" dirty="0" smtClean="0"/>
              <a:t>выжить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340769"/>
            <a:ext cx="4041775" cy="1173832"/>
          </a:xfrm>
        </p:spPr>
        <p:txBody>
          <a:bodyPr/>
          <a:lstStyle/>
          <a:p>
            <a:r>
              <a:rPr lang="ru-RU" dirty="0" smtClean="0"/>
              <a:t>Причины, мешающие</a:t>
            </a:r>
          </a:p>
          <a:p>
            <a:r>
              <a:rPr lang="ru-RU" dirty="0" smtClean="0"/>
              <a:t> выживанию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Спокойствие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духа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Физическая форма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Воля к жизни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Оптимизм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Холод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Жажда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Упадок сил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Апатия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Одиночество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Чувство бессилия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паника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1296144"/>
          </a:xfrm>
        </p:spPr>
        <p:txBody>
          <a:bodyPr>
            <a:noAutofit/>
          </a:bodyPr>
          <a:lstStyle/>
          <a:p>
            <a:pPr lvl="0" algn="ctr"/>
            <a:r>
              <a:rPr lang="ru-RU" sz="28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Личные качества, необходимые для успешного преодоления критической ситуации</a:t>
            </a:r>
            <a:br>
              <a:rPr lang="ru-RU" sz="28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(из опыта военных всего мира</a:t>
            </a:r>
            <a:r>
              <a:rPr lang="ru-RU" sz="3600" b="0" dirty="0" smtClean="0"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4032448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Способность концентрировать разум.</a:t>
            </a:r>
          </a:p>
          <a:p>
            <a:pPr algn="ctr"/>
            <a:r>
              <a:rPr lang="ru-RU" dirty="0" smtClean="0"/>
              <a:t>Способность импровизировать.</a:t>
            </a:r>
            <a:br>
              <a:rPr lang="ru-RU" dirty="0" smtClean="0"/>
            </a:br>
            <a:r>
              <a:rPr lang="ru-RU" dirty="0" smtClean="0"/>
              <a:t>Способность жить в одиночестве. </a:t>
            </a:r>
          </a:p>
          <a:p>
            <a:pPr algn="ctr"/>
            <a:r>
              <a:rPr lang="ru-RU" dirty="0" smtClean="0"/>
              <a:t>Способность адаптироваться к ситуации. </a:t>
            </a:r>
          </a:p>
          <a:p>
            <a:pPr algn="ctr"/>
            <a:r>
              <a:rPr lang="ru-RU" dirty="0" smtClean="0"/>
              <a:t>Способность сохранять спокойствие.</a:t>
            </a:r>
            <a:br>
              <a:rPr lang="ru-RU" dirty="0" smtClean="0"/>
            </a:br>
            <a:r>
              <a:rPr lang="ru-RU" dirty="0" smtClean="0"/>
              <a:t>Способность оставаться оптимистом, в то же время,  готовясь к худшему</a:t>
            </a:r>
          </a:p>
          <a:p>
            <a:pPr algn="l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8577"/>
            <a:ext cx="253596" cy="30004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1426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Мы думаем, что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/>
          <a:lstStyle/>
          <a:p>
            <a:pPr algn="ctr"/>
            <a:r>
              <a:rPr lang="ru-RU" dirty="0" smtClean="0"/>
              <a:t>Многое зависит от людей</a:t>
            </a:r>
          </a:p>
          <a:p>
            <a:pPr algn="ctr"/>
            <a:r>
              <a:rPr lang="ru-RU" dirty="0" smtClean="0"/>
              <a:t>Знания – способ выжить</a:t>
            </a:r>
          </a:p>
          <a:p>
            <a:pPr algn="ctr"/>
            <a:r>
              <a:rPr lang="ru-RU" dirty="0" smtClean="0"/>
              <a:t>Развивать личные качества – основа безопасности</a:t>
            </a:r>
            <a:endParaRPr lang="ru-RU" dirty="0"/>
          </a:p>
        </p:txBody>
      </p:sp>
      <p:pic>
        <p:nvPicPr>
          <p:cNvPr id="4" name="Рисунок 3" descr="http://kinglena.com/sites/default/files/imagecache/468x/samolet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653136"/>
            <a:ext cx="3009900" cy="1858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C:\Documents and Settings\Аня\Мои документы\загрузки\школа_539_4 новый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496944" cy="5760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изображено на слайде?</a:t>
            </a:r>
          </a:p>
          <a:p>
            <a:r>
              <a:rPr lang="ru-RU" dirty="0" smtClean="0"/>
              <a:t>Какой этаж?</a:t>
            </a:r>
          </a:p>
          <a:p>
            <a:r>
              <a:rPr lang="ru-RU" dirty="0" smtClean="0"/>
              <a:t>Сколько огнетушителей?</a:t>
            </a:r>
          </a:p>
          <a:p>
            <a:r>
              <a:rPr lang="ru-RU" dirty="0" smtClean="0"/>
              <a:t>Сколько выходов на крышу?</a:t>
            </a:r>
          </a:p>
          <a:p>
            <a:r>
              <a:rPr lang="ru-RU" dirty="0" smtClean="0"/>
              <a:t>Сколько кнопок включения сигнализации и где они расположены?</a:t>
            </a:r>
          </a:p>
          <a:p>
            <a:r>
              <a:rPr lang="ru-RU" dirty="0" smtClean="0"/>
              <a:t>Где аптечка?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1316</TotalTime>
  <Words>207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Опасность</vt:lpstr>
      <vt:lpstr>Зависимые пары</vt:lpstr>
      <vt:lpstr>Мы думаем, что</vt:lpstr>
      <vt:lpstr>Что  помогает выжить, а что мешает? </vt:lpstr>
      <vt:lpstr>Слайд 5</vt:lpstr>
      <vt:lpstr>Личные качества, необходимые для успешного преодоления критической ситуации  (из опыта военных всего мира)</vt:lpstr>
      <vt:lpstr>Мы думаем, что</vt:lpstr>
      <vt:lpstr>Слайд 8</vt:lpstr>
      <vt:lpstr>Ответь на вопросы:</vt:lpstr>
      <vt:lpstr>Девиз для человека, попавшего в трудную ситуацию</vt:lpstr>
      <vt:lpstr>Какими способностями вы уже обладаете? </vt:lpstr>
      <vt:lpstr>От чего зависит самосохранение? </vt:lpstr>
      <vt:lpstr>Создай  скульптуру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Опасность</dc:title>
  <cp:lastModifiedBy>Аня</cp:lastModifiedBy>
  <cp:revision>64</cp:revision>
  <dcterms:modified xsi:type="dcterms:W3CDTF">2013-04-07T18:33:08Z</dcterms:modified>
</cp:coreProperties>
</file>