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1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0D663-4860-4147-9AF3-1F0B978FF19B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57DA-9C77-4332-AE0C-92D313C85D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0D663-4860-4147-9AF3-1F0B978FF19B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57DA-9C77-4332-AE0C-92D313C85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0D663-4860-4147-9AF3-1F0B978FF19B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57DA-9C77-4332-AE0C-92D313C85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0D663-4860-4147-9AF3-1F0B978FF19B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57DA-9C77-4332-AE0C-92D313C85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0D663-4860-4147-9AF3-1F0B978FF19B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CAB57DA-9C77-4332-AE0C-92D313C85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0D663-4860-4147-9AF3-1F0B978FF19B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57DA-9C77-4332-AE0C-92D313C85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0D663-4860-4147-9AF3-1F0B978FF19B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57DA-9C77-4332-AE0C-92D313C85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0D663-4860-4147-9AF3-1F0B978FF19B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57DA-9C77-4332-AE0C-92D313C85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0D663-4860-4147-9AF3-1F0B978FF19B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57DA-9C77-4332-AE0C-92D313C85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0D663-4860-4147-9AF3-1F0B978FF19B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57DA-9C77-4332-AE0C-92D313C85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0D663-4860-4147-9AF3-1F0B978FF19B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57DA-9C77-4332-AE0C-92D313C85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20D663-4860-4147-9AF3-1F0B978FF19B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CAB57DA-9C77-4332-AE0C-92D313C85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QGcZaCh1u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357166"/>
            <a:ext cx="8785401" cy="5643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5656fd8209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48" y="357166"/>
            <a:ext cx="8096306" cy="6072230"/>
          </a:xfrm>
          <a:prstGeom prst="rect">
            <a:avLst/>
          </a:prstGeom>
        </p:spPr>
      </p:pic>
      <p:pic>
        <p:nvPicPr>
          <p:cNvPr id="5" name="Рисунок 4" descr="mgeT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22340"/>
            <a:ext cx="2071670" cy="2135660"/>
          </a:xfrm>
          <a:prstGeom prst="rect">
            <a:avLst/>
          </a:prstGeom>
        </p:spPr>
      </p:pic>
      <p:pic>
        <p:nvPicPr>
          <p:cNvPr id="6" name="Рисунок 5" descr="78316009_2942023_61315309955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2264" y="3167461"/>
            <a:ext cx="1857388" cy="3085241"/>
          </a:xfrm>
          <a:prstGeom prst="rect">
            <a:avLst/>
          </a:prstGeom>
        </p:spPr>
      </p:pic>
      <p:pic>
        <p:nvPicPr>
          <p:cNvPr id="7" name="Рисунок 6" descr="636409818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5918" y="3643314"/>
            <a:ext cx="3495437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Апекс</vt:lpstr>
      <vt:lpstr>Слайд 1</vt:lpstr>
      <vt:lpstr>Слайд 2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Image&amp;Matros™</dc:creator>
  <cp:lastModifiedBy>Image&amp;Matros™</cp:lastModifiedBy>
  <cp:revision>2</cp:revision>
  <dcterms:created xsi:type="dcterms:W3CDTF">2014-01-13T14:31:32Z</dcterms:created>
  <dcterms:modified xsi:type="dcterms:W3CDTF">2014-01-14T01:01:25Z</dcterms:modified>
</cp:coreProperties>
</file>