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98CBC-802D-40D6-8CEE-44B79DB8713E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1E2D2-5A54-42BA-8980-B3F203E5BA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7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E2D2-5A54-42BA-8980-B3F203E5BA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6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AE5381-A025-4227-9FD9-8D043B3F833F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D6F5-BA17-4DF2-A2E4-BCC0FB0F93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dirty="0"/>
              <a:t>с</a:t>
            </a:r>
            <a:r>
              <a:rPr lang="ru-RU" sz="2800" dirty="0" smtClean="0"/>
              <a:t>лова Сергея Сашина</a:t>
            </a:r>
          </a:p>
          <a:p>
            <a:r>
              <a:rPr lang="ru-RU" sz="2800" dirty="0"/>
              <a:t>м</a:t>
            </a:r>
            <a:r>
              <a:rPr lang="ru-RU" sz="2800" dirty="0" smtClean="0"/>
              <a:t>узыка Кима Брейтбурга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2936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600" i="1" dirty="0" smtClean="0"/>
              <a:t>Песня «Русский парень»</a:t>
            </a:r>
            <a:endParaRPr lang="ru-RU" sz="3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67" y="280801"/>
            <a:ext cx="2999566" cy="1973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32656"/>
            <a:ext cx="3168352" cy="1944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3" y="2636912"/>
            <a:ext cx="296471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3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475653" y="332656"/>
            <a:ext cx="6192691" cy="1152128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в воде не тонет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78" y="1557338"/>
            <a:ext cx="5590766" cy="4031902"/>
          </a:xfrm>
        </p:spPr>
      </p:pic>
    </p:spTree>
    <p:extLst>
      <p:ext uri="{BB962C8B-B14F-4D97-AF65-F5344CB8AC3E}">
        <p14:creationId xmlns:p14="http://schemas.microsoft.com/office/powerpoint/2010/main" val="1894272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509120"/>
            <a:ext cx="72621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Пусть не скоро, но вновь за столом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соберётся вся наша семья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2304256" cy="313641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08720"/>
            <a:ext cx="4812632" cy="320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5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97152"/>
            <a:ext cx="6326088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Про любовь под гитару споём,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и обнимемся, слёз не тая 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0" y="404664"/>
            <a:ext cx="5352012" cy="3802211"/>
          </a:xfrm>
        </p:spPr>
      </p:pic>
    </p:spTree>
    <p:extLst>
      <p:ext uri="{BB962C8B-B14F-4D97-AF65-F5344CB8AC3E}">
        <p14:creationId xmlns:p14="http://schemas.microsoft.com/office/powerpoint/2010/main" val="178187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3711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Снова в небо ракета пошла,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далеко я от дома теперь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476672"/>
            <a:ext cx="5395608" cy="3730203"/>
          </a:xfrm>
        </p:spPr>
      </p:pic>
    </p:spTree>
    <p:extLst>
      <p:ext uri="{BB962C8B-B14F-4D97-AF65-F5344CB8AC3E}">
        <p14:creationId xmlns:p14="http://schemas.microsoft.com/office/powerpoint/2010/main" val="2316065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581128"/>
            <a:ext cx="6512511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Я хочу, чтоб меня ты ждала,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я к тебе возвращусь, только верь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731838"/>
            <a:ext cx="2880319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5"/>
            <a:ext cx="3665984" cy="352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0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304599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от пуль не бежит,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от боли не стонет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191720"/>
            <a:ext cx="4104456" cy="30374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191720"/>
            <a:ext cx="3960440" cy="303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в огне не горит,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в воде не тонет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4032447" cy="347503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2" y="1772816"/>
            <a:ext cx="459896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2780029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6"/>
            <a:ext cx="52387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941168"/>
            <a:ext cx="748883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Здравствуй, милое солнце моё,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20" y="731838"/>
            <a:ext cx="5210960" cy="3475037"/>
          </a:xfrm>
        </p:spPr>
      </p:pic>
    </p:spTree>
    <p:extLst>
      <p:ext uri="{BB962C8B-B14F-4D97-AF65-F5344CB8AC3E}">
        <p14:creationId xmlns:p14="http://schemas.microsoft.com/office/powerpoint/2010/main" val="975991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476672"/>
            <a:ext cx="6048672" cy="1287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Я тебе с поля боя пишу,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12776"/>
            <a:ext cx="5256584" cy="4536504"/>
          </a:xfrm>
        </p:spPr>
      </p:pic>
    </p:spTree>
    <p:extLst>
      <p:ext uri="{BB962C8B-B14F-4D97-AF65-F5344CB8AC3E}">
        <p14:creationId xmlns:p14="http://schemas.microsoft.com/office/powerpoint/2010/main" val="385722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512511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Надо мной здесь кружит вороньё,</a:t>
            </a: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только я умирать не спешу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3744416" cy="29866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060848"/>
            <a:ext cx="34563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9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5085184"/>
            <a:ext cx="6048671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Мы ещё погуляем с тобой,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потанцуем под небом ночным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3312368" cy="4392488"/>
          </a:xfrm>
        </p:spPr>
      </p:pic>
    </p:spTree>
    <p:extLst>
      <p:ext uri="{BB962C8B-B14F-4D97-AF65-F5344CB8AC3E}">
        <p14:creationId xmlns:p14="http://schemas.microsoft.com/office/powerpoint/2010/main" val="105348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69160"/>
            <a:ext cx="5226983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Отслужив, я приеду домой,</a:t>
            </a:r>
            <a:br>
              <a:rPr lang="ru-RU" sz="2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и ты скажешь подружкам своим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479" y="731838"/>
            <a:ext cx="5155841" cy="3475037"/>
          </a:xfrm>
        </p:spPr>
      </p:pic>
    </p:spTree>
    <p:extLst>
      <p:ext uri="{BB962C8B-B14F-4D97-AF65-F5344CB8AC3E}">
        <p14:creationId xmlns:p14="http://schemas.microsoft.com/office/powerpoint/2010/main" val="15366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25" y="836712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Русский парень от пуль не бежит</a:t>
            </a: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67236"/>
            <a:ext cx="4176464" cy="30243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92787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3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1724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Русский парень от боли не стонет 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24" y="1916832"/>
            <a:ext cx="4919563" cy="3744416"/>
          </a:xfrm>
        </p:spPr>
      </p:pic>
    </p:spTree>
    <p:extLst>
      <p:ext uri="{BB962C8B-B14F-4D97-AF65-F5344CB8AC3E}">
        <p14:creationId xmlns:p14="http://schemas.microsoft.com/office/powerpoint/2010/main" val="1139637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448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latin typeface="Arial" pitchFamily="34" charset="0"/>
                <a:cs typeface="Arial" pitchFamily="34" charset="0"/>
              </a:rPr>
              <a:t>Русский парень в огне не горит</a:t>
            </a:r>
            <a:endParaRPr lang="ru-RU" sz="3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310722" cy="4482306"/>
          </a:xfrm>
        </p:spPr>
      </p:pic>
    </p:spTree>
    <p:extLst>
      <p:ext uri="{BB962C8B-B14F-4D97-AF65-F5344CB8AC3E}">
        <p14:creationId xmlns:p14="http://schemas.microsoft.com/office/powerpoint/2010/main" val="38141033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99</TotalTime>
  <Words>109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Песня «Русский парень»</vt:lpstr>
      <vt:lpstr>Здравствуй, милое солнце моё,</vt:lpstr>
      <vt:lpstr>Я тебе с поля боя пишу,</vt:lpstr>
      <vt:lpstr>Надо мной здесь кружит вороньё, только я умирать не спешу</vt:lpstr>
      <vt:lpstr>Мы ещё погуляем с тобой, потанцуем под небом ночным</vt:lpstr>
      <vt:lpstr>Отслужив, я приеду домой, и ты скажешь подружкам своим</vt:lpstr>
      <vt:lpstr>Русский парень от пуль не бежит</vt:lpstr>
      <vt:lpstr>Русский парень от боли не стонет </vt:lpstr>
      <vt:lpstr>Русский парень в огне не горит</vt:lpstr>
      <vt:lpstr>Русский парень в воде не тонет</vt:lpstr>
      <vt:lpstr>Пусть не скоро, но вновь за столом соберётся вся наша семья </vt:lpstr>
      <vt:lpstr>Про любовь под гитару споём, и обнимемся, слёз не тая </vt:lpstr>
      <vt:lpstr>Снова в небо ракета пошла, далеко я от дома теперь </vt:lpstr>
      <vt:lpstr>Я хочу, чтоб меня ты ждала, я к тебе возвращусь, только верь</vt:lpstr>
      <vt:lpstr>Русский парень от пуль не бежит, русский парень от боли не стонет </vt:lpstr>
      <vt:lpstr>Русский парень в огне не горит, русский парень в воде не тонет 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Песня «Русский парень»</dc:title>
  <dc:creator>xp home</dc:creator>
  <cp:lastModifiedBy>xp home</cp:lastModifiedBy>
  <cp:revision>9</cp:revision>
  <dcterms:created xsi:type="dcterms:W3CDTF">2012-02-19T14:31:13Z</dcterms:created>
  <dcterms:modified xsi:type="dcterms:W3CDTF">2012-02-19T16:10:54Z</dcterms:modified>
</cp:coreProperties>
</file>