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9" r:id="rId4"/>
    <p:sldId id="262" r:id="rId5"/>
    <p:sldId id="264" r:id="rId6"/>
    <p:sldId id="263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6" r:id="rId19"/>
    <p:sldId id="26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DCD2-1E3A-4D05-98DF-FC5B6D3A5A73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E07D-FC5F-465A-9CB6-9A6E874F7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DCD2-1E3A-4D05-98DF-FC5B6D3A5A73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E07D-FC5F-465A-9CB6-9A6E874F7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DCD2-1E3A-4D05-98DF-FC5B6D3A5A73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E07D-FC5F-465A-9CB6-9A6E874F7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DCD2-1E3A-4D05-98DF-FC5B6D3A5A73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E07D-FC5F-465A-9CB6-9A6E874F7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DCD2-1E3A-4D05-98DF-FC5B6D3A5A73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E07D-FC5F-465A-9CB6-9A6E874F7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DCD2-1E3A-4D05-98DF-FC5B6D3A5A73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E07D-FC5F-465A-9CB6-9A6E874F7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DCD2-1E3A-4D05-98DF-FC5B6D3A5A73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E07D-FC5F-465A-9CB6-9A6E874F7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DCD2-1E3A-4D05-98DF-FC5B6D3A5A73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E07D-FC5F-465A-9CB6-9A6E874F7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DCD2-1E3A-4D05-98DF-FC5B6D3A5A73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E07D-FC5F-465A-9CB6-9A6E874F7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DCD2-1E3A-4D05-98DF-FC5B6D3A5A73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E07D-FC5F-465A-9CB6-9A6E874F7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DCD2-1E3A-4D05-98DF-FC5B6D3A5A73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E07D-FC5F-465A-9CB6-9A6E874F7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FDCD2-1E3A-4D05-98DF-FC5B6D3A5A73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6E07D-FC5F-465A-9CB6-9A6E874F7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slide" Target="slide17.xml"/><Relationship Id="rId4" Type="http://schemas.openxmlformats.org/officeDocument/2006/relationships/slide" Target="slide16.xml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3;&#1072;&#1083;&#1103;\Desktop\&#1044;&#1088;&#1091;&#1078;&#1073;&#1072;\&#1041;&#1072;&#1088;&#1073;&#1072;&#1088;&#1080;&#1082;&#1080;%20&#1044;&#1088;&#1091;&#1078;&#1073;&#1072;.av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3;&#1072;&#1083;&#1103;\Desktop\&#1044;&#1088;&#1091;&#1078;&#1073;&#1072;\18%20&#1044;&#1088;&#1091;&#1078;&#1077;&#1089;&#1082;&#1080;&#1077;%20&#1055;&#1077;&#1089;&#1085;&#1080;%20-%20&#1059;&#1083;&#1099;&#1073;&#1082;&#1072;.mp3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2"/>
                </a:solidFill>
              </a:rPr>
              <a:t>Дружбой мы едины</a:t>
            </a:r>
            <a:endParaRPr lang="ru-RU" sz="6000" b="1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4500570"/>
            <a:ext cx="6400800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ГБОУ СОШ № 504</a:t>
            </a:r>
          </a:p>
          <a:p>
            <a:pPr algn="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Учитель: Щетинина Юлия Валентиновна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.rufox.ru/files/big2/6161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2714620"/>
            <a:ext cx="3827468" cy="3299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 descr="http://im0-tub-ru.yandex.net/i?id=255965304-04-72&amp;n=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3"/>
            <a:ext cx="3429024" cy="321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www.animashka.info/_ph/99/2/894221543.jpg"/>
          <p:cNvPicPr>
            <a:picLocks noChangeAspect="1" noChangeArrowheads="1"/>
          </p:cNvPicPr>
          <p:nvPr/>
        </p:nvPicPr>
        <p:blipFill>
          <a:blip r:embed="rId4" cstate="print"/>
          <a:srcRect b="16834"/>
          <a:stretch>
            <a:fillRect/>
          </a:stretch>
        </p:blipFill>
        <p:spPr bwMode="auto">
          <a:xfrm>
            <a:off x="5853546" y="142853"/>
            <a:ext cx="3290454" cy="2714644"/>
          </a:xfrm>
          <a:prstGeom prst="rect">
            <a:avLst/>
          </a:prstGeom>
          <a:noFill/>
        </p:spPr>
      </p:pic>
      <p:pic>
        <p:nvPicPr>
          <p:cNvPr id="6" name="Рисунок 5" descr="http://www.fucsia.cl/wp-content/uploads/2011/10/palabras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500570"/>
            <a:ext cx="4357718" cy="2228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.pikabu.ru/images/big_size_comm/2011-12_6/1324896551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3459622" cy="43577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14744" y="1214422"/>
            <a:ext cx="465223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Собери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пазлы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отгадай героя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ews.putc.org/_nw/5/64819723.png">
            <a:hlinkClick r:id="rId2" action="ppaction://hlinksldjump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2615877" cy="2690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гена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260648"/>
            <a:ext cx="3119841" cy="3140968"/>
          </a:xfrm>
          <a:prstGeom prst="rect">
            <a:avLst/>
          </a:prstGeom>
        </p:spPr>
      </p:pic>
      <p:pic>
        <p:nvPicPr>
          <p:cNvPr id="4" name="Рисунок 3" descr="енот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584" y="3861048"/>
            <a:ext cx="2980916" cy="2482944"/>
          </a:xfrm>
          <a:prstGeom prst="rect">
            <a:avLst/>
          </a:prstGeom>
        </p:spPr>
      </p:pic>
      <p:pic>
        <p:nvPicPr>
          <p:cNvPr id="5" name="Рисунок 4" descr="telpics_ru_319448394_185x240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3717032"/>
            <a:ext cx="2194173" cy="2846495"/>
          </a:xfrm>
          <a:prstGeom prst="rect">
            <a:avLst/>
          </a:prstGeom>
        </p:spPr>
      </p:pic>
      <p:pic>
        <p:nvPicPr>
          <p:cNvPr id="3074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17" y="6082054"/>
            <a:ext cx="457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.vseokrasote.ru/linked/userpic/1235200869_1.jpg"/>
          <p:cNvPicPr>
            <a:picLocks noChangeAspect="1" noChangeArrowheads="1"/>
          </p:cNvPicPr>
          <p:nvPr/>
        </p:nvPicPr>
        <p:blipFill>
          <a:blip r:embed="rId2" cstate="print"/>
          <a:srcRect t="72264" b="7354"/>
          <a:stretch>
            <a:fillRect/>
          </a:stretch>
        </p:blipFill>
        <p:spPr bwMode="auto">
          <a:xfrm>
            <a:off x="539552" y="2420888"/>
            <a:ext cx="8089323" cy="1944216"/>
          </a:xfrm>
          <a:prstGeom prst="rect">
            <a:avLst/>
          </a:prstGeom>
          <a:noFill/>
        </p:spPr>
      </p:pic>
      <p:sp>
        <p:nvSpPr>
          <p:cNvPr id="3" name="Улыбающееся лицо 2">
            <a:hlinkClick r:id="rId3" action="ppaction://hlinksldjump"/>
          </p:cNvPr>
          <p:cNvSpPr/>
          <p:nvPr/>
        </p:nvSpPr>
        <p:spPr>
          <a:xfrm>
            <a:off x="8143900" y="5929330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02-01-01 (10)"/>
          <p:cNvPicPr/>
          <p:nvPr/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260648"/>
            <a:ext cx="5037162" cy="62646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Улыбающееся лицо 2">
            <a:hlinkClick r:id="rId3" action="ppaction://hlinksldjump"/>
          </p:cNvPr>
          <p:cNvSpPr/>
          <p:nvPr/>
        </p:nvSpPr>
        <p:spPr>
          <a:xfrm>
            <a:off x="8143900" y="5929330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86764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Не строй рож, </a:t>
            </a:r>
            <a:br>
              <a:rPr lang="ru-RU" sz="2400" b="1" dirty="0" smtClean="0"/>
            </a:br>
            <a:r>
              <a:rPr lang="ru-RU" sz="2400" b="1" dirty="0" smtClean="0"/>
              <a:t>Не бери с собой камня, </a:t>
            </a:r>
            <a:br>
              <a:rPr lang="ru-RU" sz="2400" b="1" dirty="0" smtClean="0"/>
            </a:br>
            <a:r>
              <a:rPr lang="ru-RU" sz="2400" b="1" dirty="0" smtClean="0"/>
              <a:t>Не бери с собой палки! </a:t>
            </a:r>
            <a:br>
              <a:rPr lang="ru-RU" sz="2400" b="1" dirty="0" smtClean="0"/>
            </a:br>
            <a:r>
              <a:rPr lang="ru-RU" sz="2400" b="1" dirty="0" smtClean="0"/>
              <a:t>– Что же я должен делать? – спросил Крошка Енот. </a:t>
            </a:r>
            <a:br>
              <a:rPr lang="ru-RU" sz="2400" b="1" dirty="0" smtClean="0"/>
            </a:br>
            <a:r>
              <a:rPr lang="ru-RU" sz="2400" b="1" dirty="0" smtClean="0"/>
              <a:t>–</a:t>
            </a:r>
            <a:r>
              <a:rPr lang="ru-RU" sz="2400" b="1" dirty="0" smtClean="0">
                <a:solidFill>
                  <a:srgbClr val="FF0000"/>
                </a:solidFill>
              </a:rPr>
              <a:t> </a:t>
            </a:r>
            <a:r>
              <a:rPr lang="ru-RU" sz="2400" b="1" dirty="0" smtClean="0"/>
              <a:t>Только улыбнуться! – сказала Мама </a:t>
            </a:r>
            <a:r>
              <a:rPr lang="ru-RU" sz="2400" b="1" dirty="0" err="1" smtClean="0"/>
              <a:t>Енотиха</a:t>
            </a:r>
            <a:r>
              <a:rPr lang="ru-RU" sz="2400" b="1" dirty="0" smtClean="0"/>
              <a:t>.– </a:t>
            </a:r>
          </a:p>
          <a:p>
            <a:r>
              <a:rPr lang="ru-RU" sz="3400" b="1" dirty="0" smtClean="0">
                <a:solidFill>
                  <a:srgbClr val="FF0000"/>
                </a:solidFill>
              </a:rPr>
              <a:t>Пойди и улыбнись Тому, кто сидит в пруду.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– И больше ничего? – спросил Крошка Енот.– Ты уверена? </a:t>
            </a:r>
            <a:br>
              <a:rPr lang="ru-RU" sz="2400" b="1" dirty="0" smtClean="0"/>
            </a:br>
            <a:r>
              <a:rPr lang="ru-RU" sz="2400" b="1" dirty="0" smtClean="0"/>
              <a:t>–</a:t>
            </a:r>
            <a:r>
              <a:rPr lang="ru-RU" sz="2400" b="1" dirty="0" smtClean="0">
                <a:solidFill>
                  <a:srgbClr val="FF0000"/>
                </a:solidFill>
              </a:rPr>
              <a:t> </a:t>
            </a:r>
            <a:r>
              <a:rPr lang="ru-RU" sz="3200" b="1" dirty="0" smtClean="0">
                <a:solidFill>
                  <a:srgbClr val="FF0000"/>
                </a:solidFill>
              </a:rPr>
              <a:t>Это всё,</a:t>
            </a:r>
            <a:r>
              <a:rPr lang="ru-RU" sz="2400" b="1" dirty="0" smtClean="0"/>
              <a:t> – сказала мама.– </a:t>
            </a:r>
            <a:r>
              <a:rPr lang="ru-RU" sz="3200" b="1" dirty="0" smtClean="0">
                <a:solidFill>
                  <a:srgbClr val="FF0000"/>
                </a:solidFill>
              </a:rPr>
              <a:t>Я уверена.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Улыбающееся лицо 2">
            <a:hlinkClick r:id="rId2" action="ppaction://hlinksldjump"/>
          </p:cNvPr>
          <p:cNvSpPr/>
          <p:nvPr/>
        </p:nvSpPr>
        <p:spPr>
          <a:xfrm>
            <a:off x="8143900" y="5929330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404664"/>
            <a:ext cx="8975086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На другой вечер работа закипела. Гена сидел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за столом и как главный специалист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по объявлениям писал: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ОТКРЫВАЕТСЯ ДОМ ДРУЖБЫ.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КАЖДЫЙ, КТО ХОЧЕТ ИМЕТЬ ДРУГА,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ПУСТЬ ПРИХОДИТ К НАМ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Чебурашка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брал эти объявления и выбегал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на улицу. 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Он наклеивал их везде, где можно 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где нельзя. На стенах домов, на заборах и даже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проходивших мимо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лошадях.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021288"/>
            <a:ext cx="5238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5418" y="1283502"/>
            <a:ext cx="7205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Давайте жить дружно!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4178697"/>
            <a:ext cx="6082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Домик для друзей.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1" y="2636912"/>
            <a:ext cx="6125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Пойди и улыбнись!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1665" y="5373216"/>
            <a:ext cx="8173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Сделать что – то хорошее.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35020" y="260648"/>
            <a:ext cx="6126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Правила дружбы 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234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340768"/>
            <a:ext cx="971550" cy="2152650"/>
          </a:xfrm>
          <a:prstGeom prst="rect">
            <a:avLst/>
          </a:prstGeom>
        </p:spPr>
      </p:pic>
      <p:pic>
        <p:nvPicPr>
          <p:cNvPr id="3" name="Рисунок 2" descr="b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4365104"/>
            <a:ext cx="1333500" cy="1895475"/>
          </a:xfrm>
          <a:prstGeom prst="rect">
            <a:avLst/>
          </a:prstGeom>
        </p:spPr>
      </p:pic>
      <p:pic>
        <p:nvPicPr>
          <p:cNvPr id="5" name="Рисунок 4" descr="b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916832"/>
            <a:ext cx="1333500" cy="1895475"/>
          </a:xfrm>
          <a:prstGeom prst="rect">
            <a:avLst/>
          </a:prstGeom>
        </p:spPr>
      </p:pic>
      <p:pic>
        <p:nvPicPr>
          <p:cNvPr id="6" name="Рисунок 5" descr="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705350"/>
            <a:ext cx="971550" cy="2152650"/>
          </a:xfrm>
          <a:prstGeom prst="rect">
            <a:avLst/>
          </a:prstGeom>
        </p:spPr>
      </p:pic>
      <p:pic>
        <p:nvPicPr>
          <p:cNvPr id="8" name="Рисунок 7" descr="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1412776"/>
            <a:ext cx="971550" cy="2152650"/>
          </a:xfrm>
          <a:prstGeom prst="rect">
            <a:avLst/>
          </a:prstGeom>
        </p:spPr>
      </p:pic>
      <p:pic>
        <p:nvPicPr>
          <p:cNvPr id="9" name="Рисунок 8" descr="9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3645024"/>
            <a:ext cx="1981200" cy="2581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2 -0.0624 L 0.02552 -0.640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08389E-6 L 2.5E-6 -0.4927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8378E-6 L 2.77778E-7 -0.44026 " pathEditMode="relative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9.61405E-7 L -2.77778E-7 -0.95401 " pathEditMode="relative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93 -0.0097 L 0.07291 -1.036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79639E-6 L 5.55556E-7 -0.9540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Барбарики Дружба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44108" y="1268760"/>
            <a:ext cx="6036204" cy="40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4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visitliptov.sk/userdata/dtb/4/aktuality/195_smal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18 Дружеские Песни - Улыб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28384" y="5661248"/>
            <a:ext cx="808856" cy="808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2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2586"/>
            <a:ext cx="9144000" cy="60528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3968" y="476672"/>
            <a:ext cx="41296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 О Б Р О Т 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1556792"/>
            <a:ext cx="2214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 Р У Г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2492896"/>
            <a:ext cx="3602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Л Ы Б К 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24318" y="3429000"/>
            <a:ext cx="6187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В Е Ж Л И В О С Т 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4437112"/>
            <a:ext cx="4270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Б Щ Е Н И 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1426" y="5445224"/>
            <a:ext cx="3995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 Е П Л О Т 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332656"/>
            <a:ext cx="864096" cy="619268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361393" cy="1584325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ClrTx/>
              <a:buSzPct val="150000"/>
              <a:buFont typeface="Webdings" pitchFamily="18" charset="2"/>
              <a:buChar char="ÿ"/>
            </a:pPr>
            <a:r>
              <a:rPr lang="ru-RU" sz="14400" b="1" dirty="0" smtClean="0">
                <a:solidFill>
                  <a:schemeClr val="accent2"/>
                </a:solidFill>
              </a:rPr>
              <a:t>   </a:t>
            </a:r>
            <a:r>
              <a:rPr lang="ru-RU" sz="14400" b="1" u="sng" dirty="0" smtClean="0">
                <a:solidFill>
                  <a:schemeClr val="accent2"/>
                </a:solidFill>
              </a:rPr>
              <a:t> Дружба </a:t>
            </a:r>
            <a:r>
              <a:rPr lang="ru-RU" sz="14400" b="1" dirty="0" smtClean="0">
                <a:solidFill>
                  <a:schemeClr val="accent2"/>
                </a:solidFill>
              </a:rPr>
              <a:t>-</a:t>
            </a:r>
            <a:r>
              <a:rPr lang="ru-RU" sz="14400" b="1" i="1" dirty="0" smtClean="0">
                <a:solidFill>
                  <a:srgbClr val="FF0000"/>
                </a:solidFill>
              </a:rPr>
              <a:t>    </a:t>
            </a:r>
            <a:r>
              <a:rPr lang="ru-RU" sz="14400" b="1" dirty="0" smtClean="0">
                <a:solidFill>
                  <a:srgbClr val="FF0000"/>
                </a:solidFill>
              </a:rPr>
              <a:t>близкие отношения, основанные на взаимном доверии, привязанности, общности интересов.</a:t>
            </a:r>
          </a:p>
          <a:p>
            <a:pPr eaLnBrk="1" hangingPunct="1">
              <a:lnSpc>
                <a:spcPct val="80000"/>
              </a:lnSpc>
              <a:buClrTx/>
              <a:buSzPct val="150000"/>
              <a:buFont typeface="Wingdings 2" pitchFamily="18" charset="2"/>
              <a:buNone/>
            </a:pPr>
            <a:endParaRPr lang="en-US" b="1" i="1" dirty="0" smtClean="0">
              <a:solidFill>
                <a:srgbClr val="0070C0"/>
              </a:solidFill>
              <a:latin typeface="Corbel" pitchFamily="34" charset="0"/>
            </a:endParaRPr>
          </a:p>
          <a:p>
            <a:pPr eaLnBrk="1" hangingPunct="1">
              <a:lnSpc>
                <a:spcPct val="80000"/>
              </a:lnSpc>
              <a:buClrTx/>
              <a:buSzPct val="150000"/>
              <a:buFont typeface="Wingdings 2" pitchFamily="18" charset="2"/>
              <a:buNone/>
            </a:pPr>
            <a:endParaRPr lang="en-US" b="1" i="1" dirty="0" smtClean="0">
              <a:solidFill>
                <a:srgbClr val="0070C0"/>
              </a:solidFill>
              <a:latin typeface="Corbel" pitchFamily="34" charset="0"/>
            </a:endParaRPr>
          </a:p>
          <a:p>
            <a:pPr eaLnBrk="1" hangingPunct="1">
              <a:lnSpc>
                <a:spcPct val="80000"/>
              </a:lnSpc>
              <a:buClrTx/>
              <a:buSzPct val="150000"/>
              <a:buFont typeface="Wingdings 2" pitchFamily="18" charset="2"/>
              <a:buNone/>
            </a:pPr>
            <a:endParaRPr lang="en-US" sz="2000" b="1" i="1" dirty="0" smtClean="0">
              <a:solidFill>
                <a:srgbClr val="0070C0"/>
              </a:solidFill>
              <a:latin typeface="Corbel" pitchFamily="34" charset="0"/>
            </a:endParaRPr>
          </a:p>
          <a:p>
            <a:pPr eaLnBrk="1" hangingPunct="1">
              <a:lnSpc>
                <a:spcPct val="80000"/>
              </a:lnSpc>
              <a:buClrTx/>
              <a:buSzPct val="150000"/>
              <a:buFont typeface="Wingdings 2" pitchFamily="18" charset="2"/>
              <a:buNone/>
            </a:pPr>
            <a:endParaRPr lang="en-US" sz="2000" b="1" i="1" dirty="0" smtClean="0">
              <a:solidFill>
                <a:srgbClr val="0070C0"/>
              </a:solidFill>
              <a:latin typeface="Corbel" pitchFamily="34" charset="0"/>
            </a:endParaRPr>
          </a:p>
          <a:p>
            <a:pPr eaLnBrk="1" hangingPunct="1">
              <a:lnSpc>
                <a:spcPct val="80000"/>
              </a:lnSpc>
              <a:buClrTx/>
              <a:buSzPct val="150000"/>
              <a:buFont typeface="Wingdings 2" pitchFamily="18" charset="2"/>
              <a:buNone/>
            </a:pPr>
            <a:endParaRPr lang="en-US" sz="2000" b="1" i="1" dirty="0" smtClean="0">
              <a:solidFill>
                <a:srgbClr val="0070C0"/>
              </a:solidFill>
              <a:latin typeface="Corbel" pitchFamily="34" charset="0"/>
            </a:endParaRPr>
          </a:p>
          <a:p>
            <a:pPr eaLnBrk="1" hangingPunct="1">
              <a:lnSpc>
                <a:spcPct val="80000"/>
              </a:lnSpc>
              <a:buClrTx/>
              <a:buSzPct val="150000"/>
              <a:buFont typeface="Wingdings 2" pitchFamily="18" charset="2"/>
              <a:buNone/>
            </a:pPr>
            <a:endParaRPr lang="en-US" sz="2000" b="1" i="1" dirty="0" smtClean="0">
              <a:solidFill>
                <a:srgbClr val="0070C0"/>
              </a:solidFill>
              <a:latin typeface="Corbel" pitchFamily="34" charset="0"/>
            </a:endParaRPr>
          </a:p>
          <a:p>
            <a:pPr eaLnBrk="1" hangingPunct="1">
              <a:lnSpc>
                <a:spcPct val="80000"/>
              </a:lnSpc>
              <a:buClrTx/>
              <a:buSzPct val="150000"/>
              <a:buFont typeface="Wingdings 2" pitchFamily="18" charset="2"/>
              <a:buNone/>
            </a:pPr>
            <a:endParaRPr lang="ru-RU" sz="2000" b="1" i="1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  <a:buClrTx/>
              <a:buSzPct val="150000"/>
              <a:buFont typeface="Wingdings 2" pitchFamily="18" charset="2"/>
              <a:buNone/>
            </a:pPr>
            <a:endParaRPr lang="ru-RU" sz="2000" b="1" i="1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  <a:buClrTx/>
              <a:buSzPct val="150000"/>
              <a:buFont typeface="Wingdings 2" pitchFamily="18" charset="2"/>
              <a:buNone/>
            </a:pPr>
            <a:endParaRPr lang="ru-RU" sz="2000" b="1" i="1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  <a:buClrTx/>
              <a:buSzPct val="150000"/>
              <a:buFont typeface="Wingdings 2" pitchFamily="18" charset="2"/>
              <a:buNone/>
            </a:pPr>
            <a:r>
              <a:rPr lang="ru-RU" sz="2000" dirty="0" smtClean="0"/>
              <a:t>                </a:t>
            </a:r>
            <a:endParaRPr lang="ru-RU" sz="20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Tx/>
              <a:buSzPct val="150000"/>
              <a:buFont typeface="Wingdings 2" pitchFamily="18" charset="2"/>
              <a:buNone/>
            </a:pPr>
            <a:endParaRPr lang="ru-RU" sz="20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Tx/>
              <a:buSzPct val="150000"/>
              <a:buFont typeface="Wingdings 2" pitchFamily="18" charset="2"/>
              <a:buNone/>
            </a:pPr>
            <a:r>
              <a:rPr lang="ru-RU" sz="2000" dirty="0" smtClean="0">
                <a:latin typeface="Arial" charset="0"/>
              </a:rPr>
              <a:t>                   </a:t>
            </a:r>
            <a:endParaRPr lang="ru-RU" sz="2000" b="1" i="1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  <a:buClrTx/>
              <a:buSzPct val="150000"/>
              <a:buFont typeface="Wingdings 2" pitchFamily="18" charset="2"/>
              <a:buNone/>
            </a:pPr>
            <a:endParaRPr lang="ru-RU" sz="2000" b="1" i="1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000" dirty="0" smtClean="0"/>
          </a:p>
        </p:txBody>
      </p:sp>
      <p:pic>
        <p:nvPicPr>
          <p:cNvPr id="9223" name="Picture 7" descr="KIDS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357430"/>
            <a:ext cx="5400675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142852"/>
            <a:ext cx="4628510" cy="2423528"/>
            <a:chOff x="0" y="142852"/>
            <a:chExt cx="4628510" cy="2423528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214282" y="142852"/>
              <a:ext cx="3209597" cy="1207952"/>
              <a:chOff x="214282" y="142852"/>
              <a:chExt cx="3209597" cy="1207952"/>
            </a:xfrm>
          </p:grpSpPr>
          <p:sp>
            <p:nvSpPr>
              <p:cNvPr id="3" name="Прямоугольник 2"/>
              <p:cNvSpPr/>
              <p:nvPr/>
            </p:nvSpPr>
            <p:spPr>
              <a:xfrm>
                <a:off x="214282" y="142852"/>
                <a:ext cx="3209597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40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друг за друга</a:t>
                </a:r>
                <a:endParaRPr lang="ru-RU" sz="40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285720" y="642918"/>
                <a:ext cx="3036792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40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держаться, -</a:t>
                </a:r>
                <a:endParaRPr lang="ru-RU" sz="40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214282" y="1214422"/>
              <a:ext cx="3590619" cy="779324"/>
              <a:chOff x="214282" y="1214422"/>
              <a:chExt cx="3590619" cy="779324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2071670" y="1285860"/>
                <a:ext cx="1733231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4000" b="1" cap="none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Будете</a:t>
                </a:r>
                <a:endParaRPr lang="ru-RU" sz="40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214282" y="1214422"/>
                <a:ext cx="1939890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40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м</a:t>
                </a:r>
                <a:r>
                  <a:rPr lang="ru-RU" sz="4000" b="1" cap="none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ожете</a:t>
                </a:r>
                <a:endParaRPr lang="ru-RU" sz="40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Прямоугольник 5"/>
            <p:cNvSpPr/>
            <p:nvPr/>
          </p:nvSpPr>
          <p:spPr>
            <a:xfrm>
              <a:off x="0" y="1643050"/>
              <a:ext cx="462851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ничего не бояться</a:t>
              </a:r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.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11" name="Улыбающееся лицо 10">
            <a:hlinkClick r:id="rId2" action="ppaction://hlinksldjump"/>
          </p:cNvPr>
          <p:cNvSpPr/>
          <p:nvPr/>
        </p:nvSpPr>
        <p:spPr>
          <a:xfrm>
            <a:off x="3714744" y="5214950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15008" y="214290"/>
            <a:ext cx="22658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Человек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29256" y="2143116"/>
            <a:ext cx="30851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ез друзей,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43570" y="1428736"/>
            <a:ext cx="29468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 дерево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29256" y="785794"/>
            <a:ext cx="31390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ез корней.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Улыбающееся лицо 15">
            <a:hlinkClick r:id="rId3" action="ppaction://hlinksldjump"/>
          </p:cNvPr>
          <p:cNvSpPr/>
          <p:nvPr/>
        </p:nvSpPr>
        <p:spPr>
          <a:xfrm>
            <a:off x="8215338" y="2857496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285984" y="3857628"/>
            <a:ext cx="25651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друга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3214686"/>
            <a:ext cx="44380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беде покидает,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3857628"/>
            <a:ext cx="20097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 сам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2844" y="4500570"/>
            <a:ext cx="44103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беду попадает.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Улыбающееся лицо 20">
            <a:hlinkClick r:id="rId4" action="ppaction://hlinksldjump"/>
          </p:cNvPr>
          <p:cNvSpPr/>
          <p:nvPr/>
        </p:nvSpPr>
        <p:spPr>
          <a:xfrm>
            <a:off x="3643306" y="357166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429256" y="4643446"/>
            <a:ext cx="29129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Нет друга -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14942" y="4071942"/>
            <a:ext cx="14302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ищи,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643702" y="4071942"/>
            <a:ext cx="20425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береги 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00694" y="3571876"/>
            <a:ext cx="26746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нашел - 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Улыбающееся лицо 25">
            <a:hlinkClick r:id="rId5" action="ppaction://hlinksldjump"/>
          </p:cNvPr>
          <p:cNvSpPr/>
          <p:nvPr/>
        </p:nvSpPr>
        <p:spPr>
          <a:xfrm>
            <a:off x="8072462" y="5357826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омой 26">
            <a:hlinkClick r:id="rId6" action="ppaction://hlinksldjump" highlightClick="1"/>
          </p:cNvPr>
          <p:cNvSpPr/>
          <p:nvPr/>
        </p:nvSpPr>
        <p:spPr>
          <a:xfrm>
            <a:off x="395536" y="6093296"/>
            <a:ext cx="43204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7818" y="3214686"/>
            <a:ext cx="2258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Будете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00430" y="714356"/>
            <a:ext cx="4239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друг за друга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2285992"/>
            <a:ext cx="4005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держаться, -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286124"/>
            <a:ext cx="2537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ожете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4572008"/>
            <a:ext cx="60808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ничего не бояться.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Улыбающееся лицо 6">
            <a:hlinkClick r:id="rId2" action="ppaction://hlinksldjump"/>
          </p:cNvPr>
          <p:cNvSpPr/>
          <p:nvPr/>
        </p:nvSpPr>
        <p:spPr>
          <a:xfrm>
            <a:off x="8001024" y="5857892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5 -0.01527 L -0.50869 -0.21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52302E-6 L -3.05556E-6 0.1468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3722E-6 L -0.14184 0.07332 " pathEditMode="relative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92 0.01665 L 0.46406 -0.0779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2521 L -3.61111E-6 -0.118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643570" y="2928934"/>
            <a:ext cx="22658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Человек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86380" y="4071942"/>
            <a:ext cx="30851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ез друзей,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85918" y="4000504"/>
            <a:ext cx="29468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 дерево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57356" y="2928934"/>
            <a:ext cx="31390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ез корней.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Улыбающееся лицо 15">
            <a:hlinkClick r:id="rId2" action="ppaction://hlinksldjump"/>
          </p:cNvPr>
          <p:cNvSpPr/>
          <p:nvPr/>
        </p:nvSpPr>
        <p:spPr>
          <a:xfrm>
            <a:off x="8286776" y="5929330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6.42147E-6 L -0.46458 -0.15731 " pathEditMode="relative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66 -0.00278 L -0.12066 -0.3176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32 0.01458 L 0.01823 -0.1561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53 0.00647 L 0.33004 0.0064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лыбающееся лицо 10">
            <a:hlinkClick r:id="rId2" action="ppaction://hlinksldjump"/>
          </p:cNvPr>
          <p:cNvSpPr/>
          <p:nvPr/>
        </p:nvSpPr>
        <p:spPr>
          <a:xfrm>
            <a:off x="8143900" y="5929330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214942" y="3929066"/>
            <a:ext cx="25651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друга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2857496"/>
            <a:ext cx="44380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беде покидает,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00166" y="3143248"/>
            <a:ext cx="20097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 сам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2844" y="4500570"/>
            <a:ext cx="44103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беду попадает.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27226E-6 L -0.4625 -0.296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" y="-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23 0.03146 L -0.09323 -0.1406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23086E-6 L 0.41649 -0.201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5072066" y="4143380"/>
            <a:ext cx="29129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Нет друга -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714612" y="4071942"/>
            <a:ext cx="14302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ищи,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57752" y="3214686"/>
            <a:ext cx="21996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ереги. 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357290" y="3214686"/>
            <a:ext cx="26746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нашел - 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357" y="5877272"/>
            <a:ext cx="5238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90863E-6 L -0.33871 -0.33588 " pathEditMode="relative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58779E-6 L 0.27553 -0.32524 " pathEditMode="relative" ptsTypes="AA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69558E-6 L 0.07882 1.69558E-6 " pathEditMode="relative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253</Words>
  <Application>Microsoft Office PowerPoint</Application>
  <PresentationFormat>Экран (4:3)</PresentationFormat>
  <Paragraphs>78</Paragraphs>
  <Slides>19</Slides>
  <Notes>0</Notes>
  <HiddenSlides>1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Дружбой мы едины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Галя</cp:lastModifiedBy>
  <cp:revision>45</cp:revision>
  <dcterms:created xsi:type="dcterms:W3CDTF">2014-02-28T02:47:14Z</dcterms:created>
  <dcterms:modified xsi:type="dcterms:W3CDTF">2014-03-11T14:41:26Z</dcterms:modified>
</cp:coreProperties>
</file>