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59" r:id="rId6"/>
    <p:sldId id="264" r:id="rId7"/>
    <p:sldId id="260" r:id="rId8"/>
    <p:sldId id="262" r:id="rId9"/>
    <p:sldId id="265" r:id="rId10"/>
    <p:sldId id="263" r:id="rId11"/>
  </p:sldIdLst>
  <p:sldSz cx="9144000" cy="5143500" type="screen16x9"/>
  <p:notesSz cx="6858000" cy="9144000"/>
  <p:defaultTextStyle>
    <a:defPPr>
      <a:defRPr lang="ru-RU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40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695D-003C-4AD2-B037-5FD66C7D5FAC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60D-95D7-4F18-A2D5-5D5B41F4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1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695D-003C-4AD2-B037-5FD66C7D5FAC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60D-95D7-4F18-A2D5-5D5B41F4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68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695D-003C-4AD2-B037-5FD66C7D5FAC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60D-95D7-4F18-A2D5-5D5B41F4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713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47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96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89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69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95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24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8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5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695D-003C-4AD2-B037-5FD66C7D5FAC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60D-95D7-4F18-A2D5-5D5B41F4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80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31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62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3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695D-003C-4AD2-B037-5FD66C7D5FAC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60D-95D7-4F18-A2D5-5D5B41F4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7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695D-003C-4AD2-B037-5FD66C7D5FAC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60D-95D7-4F18-A2D5-5D5B41F4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4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695D-003C-4AD2-B037-5FD66C7D5FAC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60D-95D7-4F18-A2D5-5D5B41F4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47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695D-003C-4AD2-B037-5FD66C7D5FAC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60D-95D7-4F18-A2D5-5D5B41F4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12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695D-003C-4AD2-B037-5FD66C7D5FAC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60D-95D7-4F18-A2D5-5D5B41F4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4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695D-003C-4AD2-B037-5FD66C7D5FAC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60D-95D7-4F18-A2D5-5D5B41F4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7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695D-003C-4AD2-B037-5FD66C7D5FAC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160D-95D7-4F18-A2D5-5D5B41F4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7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695D-003C-4AD2-B037-5FD66C7D5FAC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160D-95D7-4F18-A2D5-5D5B41F4C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3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842E299-7566-4381-9446-619C6132548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28.08.2015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6A01B9-FE48-4CBE-B86E-ACDF7FD5D5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9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hyperlink" Target="http://outreach.un.org/mop/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icrc.org/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cleansea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podari-zhizn.ru/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deti-mira.ru/progra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Мир – высшая ценность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для 5-8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7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9168"/>
            <a:ext cx="8229600" cy="857250"/>
          </a:xfrm>
        </p:spPr>
        <p:txBody>
          <a:bodyPr/>
          <a:lstStyle/>
          <a:p>
            <a:r>
              <a:rPr lang="ru-RU" dirty="0"/>
              <a:t>л</a:t>
            </a:r>
            <a:r>
              <a:rPr lang="ru-RU" dirty="0" smtClean="0"/>
              <a:t>арец </a:t>
            </a:r>
            <a:r>
              <a:rPr lang="ru-RU" dirty="0"/>
              <a:t>М</a:t>
            </a:r>
            <a:r>
              <a:rPr lang="ru-RU" dirty="0" smtClean="0"/>
              <a:t>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200150"/>
            <a:ext cx="4896544" cy="299178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Дружба, земля, круг, общество, покой, согласие, спокойствие, беседа, ассоциация, братание, братство, Вселенная, гармония, доброжелательность, дружелюбие, единение, единодушие, единство, землячество, лад, лига, любовь, общение, перемирие, побратимство, свет, собрание, совет, соглашение, солидарность, сообщество, банда, бездействие, зло, лень, равнодушие, забота, справедливость, обида, тревога, насилие, ненависть, жизнь, труд.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9" y="1203599"/>
            <a:ext cx="3243127" cy="238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8370" y="4029913"/>
            <a:ext cx="6320508" cy="83099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ru-RU" sz="2400" b="1" dirty="0"/>
              <a:t>Что такое </a:t>
            </a:r>
            <a:r>
              <a:rPr lang="ru-RU" sz="2400" b="1" dirty="0" smtClean="0"/>
              <a:t>мир</a:t>
            </a:r>
            <a:r>
              <a:rPr lang="ru-RU" sz="2400" b="1" dirty="0"/>
              <a:t>? </a:t>
            </a:r>
          </a:p>
          <a:p>
            <a:pPr algn="ctr"/>
            <a:r>
              <a:rPr lang="ru-RU" sz="2400" b="1" dirty="0"/>
              <a:t>Положите в </a:t>
            </a:r>
            <a:r>
              <a:rPr lang="ru-RU" sz="2400" b="1" dirty="0" smtClean="0"/>
              <a:t>ларец близкие </a:t>
            </a:r>
            <a:r>
              <a:rPr lang="ru-RU" sz="2400" b="1" dirty="0"/>
              <a:t>вам слова о мире.</a:t>
            </a:r>
          </a:p>
        </p:txBody>
      </p:sp>
    </p:spTree>
    <p:extLst>
      <p:ext uri="{BB962C8B-B14F-4D97-AF65-F5344CB8AC3E}">
        <p14:creationId xmlns:p14="http://schemas.microsoft.com/office/powerpoint/2010/main" val="5229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Рисунок 1" descr="colombe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82390"/>
            <a:ext cx="1207294" cy="12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2" descr="4d51c40d80346_369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16" y="282390"/>
            <a:ext cx="1207294" cy="12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20" descr="167248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64" y="250031"/>
            <a:ext cx="1250156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8" descr="148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29" y="525066"/>
            <a:ext cx="1328738" cy="7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7" descr="look.com.ua-681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5" y="2005466"/>
            <a:ext cx="1214438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9" descr="ZZnMi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32" y="479686"/>
            <a:ext cx="850106" cy="8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Рисунок 15" descr="main_b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98" y="1710646"/>
            <a:ext cx="1486111" cy="13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Рисунок 18" descr="7d0ae76d96e3b22c38197e05770995e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63" y="1670300"/>
            <a:ext cx="1371600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-1673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9" tIns="34289" rIns="68579" bIns="3428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7" name="Рисунок 19" descr="information_items_209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" y="1765348"/>
            <a:ext cx="1850231" cy="13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Рисунок 27" descr="341491_798_36385112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345" y="1802957"/>
            <a:ext cx="1107281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Рисунок 21" descr="51f22307-b960-82e4-b960-82eba3090304_photo_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3" y="3368489"/>
            <a:ext cx="1278731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Рисунок 22" descr="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24" y="3478167"/>
            <a:ext cx="1593056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Рисунок 23" descr="4770028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831" y="3317853"/>
            <a:ext cx="1021556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Рисунок 26" descr="LogoDZ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93" y="3438035"/>
            <a:ext cx="2250281" cy="112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Рисунок 32" descr="53db661a38e2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93" y="1836785"/>
            <a:ext cx="105727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0" y="-1673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9" tIns="34289" rIns="68579" bIns="3428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4392446" y="1469939"/>
            <a:ext cx="297197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9" tIns="34289" rIns="68579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4445345" y="2820108"/>
            <a:ext cx="191399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9" tIns="34289" rIns="68579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4445345" y="10113877"/>
            <a:ext cx="191399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9" tIns="34289" rIns="68579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4445345" y="11314027"/>
            <a:ext cx="191399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9" tIns="34289" rIns="68579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4445345" y="12514177"/>
            <a:ext cx="191399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9" tIns="34289" rIns="68579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-30956" y="13714327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79" tIns="34289" rIns="68579" bIns="34289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" name="Рисунок 28" descr="sj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39" y="301093"/>
            <a:ext cx="1471613" cy="11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30" descr="kt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081" y="1863180"/>
            <a:ext cx="1200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31" descr="5LavAN_origina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53" y="3350207"/>
            <a:ext cx="1014413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4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мира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987574"/>
            <a:ext cx="2541049" cy="4320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u="sng" dirty="0" smtClean="0">
                <a:hlinkClick r:id="rId2"/>
              </a:rPr>
              <a:t>Посланцы мира</a:t>
            </a:r>
            <a:endParaRPr lang="ru-RU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4299942"/>
            <a:ext cx="498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Как Посланец мира способствует защите мира?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60084"/>
            <a:ext cx="176742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58" y="1464053"/>
            <a:ext cx="1832977" cy="1194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37" y="1460084"/>
            <a:ext cx="1597496" cy="1041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426" y="1203598"/>
            <a:ext cx="1807677" cy="117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6" y="2654944"/>
            <a:ext cx="176742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40434"/>
            <a:ext cx="1747839" cy="161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61" y="2444381"/>
            <a:ext cx="1560583" cy="101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30" y="1596628"/>
            <a:ext cx="1623510" cy="105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396" y="2787774"/>
            <a:ext cx="1914378" cy="124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01" y="2501442"/>
            <a:ext cx="1569817" cy="10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87" y="3147814"/>
            <a:ext cx="1523012" cy="99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3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мира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6488" y="987574"/>
            <a:ext cx="6131024" cy="5075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hlinkClick r:id="rId2"/>
              </a:rPr>
              <a:t>Международный Комитет Красного Креста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01191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Приведите примеры деятельности Красного Креста в защиту мира.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43657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66898"/>
            <a:ext cx="2698303" cy="22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1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Сохранение мира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0115" y="1063294"/>
            <a:ext cx="3610744" cy="50750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hlinkClick r:id="rId2"/>
              </a:rPr>
              <a:t>Фонд «Чистые моря»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93990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 какими полезными делами по сохранению мира связана деятельность этого фонда?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3638"/>
            <a:ext cx="378395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41" y="1637201"/>
            <a:ext cx="3876088" cy="223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4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Укрепление мира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8486" y="987574"/>
            <a:ext cx="3662068" cy="651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hlinkClick r:id="rId2"/>
              </a:rPr>
              <a:t>Фонд «Подари жизнь»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07192" y="429994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 деятельность фонда помогает укреплению мира?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5058"/>
            <a:ext cx="3832009" cy="231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59425"/>
            <a:ext cx="3669779" cy="206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36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Укрепление мира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059582"/>
            <a:ext cx="4541676" cy="4320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hlinkClick r:id="rId2"/>
              </a:rPr>
              <a:t>Благотворительный фонд «Дети Мира»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401191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Что такое благотворительность? Приведите примеры деятельности благотворительного фонда.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16756"/>
            <a:ext cx="3600400" cy="76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02688"/>
            <a:ext cx="1781574" cy="250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4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7886700" cy="8269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Внимание! </a:t>
            </a:r>
            <a:b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Конкурс «Мир 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</a:rPr>
              <a:t>защитить, сохранить,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укрепить!»</a:t>
            </a:r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798" y="1419622"/>
            <a:ext cx="7886700" cy="300131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выбор: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85754" indent="-385754" algn="just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Составьте свою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формулу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мира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Попробуйте раскрыть 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её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помощью секрет защиты, сохранения и укрепления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мира.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385754" indent="-385754" algn="just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Изобразите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эмблему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мира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отражающую его основное содержание и предназначение.</a:t>
            </a:r>
          </a:p>
          <a:p>
            <a:pPr marL="385754" indent="-385754" algn="just">
              <a:buFont typeface="+mj-lt"/>
              <a:buAutoNum type="arabicPeriod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Создайте свой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календарь д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обрых дел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Укажите даты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названия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полезных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дел, которые помогут сделать мир лучше.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5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247</Words>
  <Application>Microsoft Office PowerPoint</Application>
  <PresentationFormat>Экран (16:9)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1_Тема Office</vt:lpstr>
      <vt:lpstr>Мир – высшая ценность</vt:lpstr>
      <vt:lpstr>ларец Мира</vt:lpstr>
      <vt:lpstr>Презентация PowerPoint</vt:lpstr>
      <vt:lpstr>Защита мира</vt:lpstr>
      <vt:lpstr>Защита мира</vt:lpstr>
      <vt:lpstr>Сохранение мира</vt:lpstr>
      <vt:lpstr>Укрепление мира</vt:lpstr>
      <vt:lpstr>Укрепление мира</vt:lpstr>
      <vt:lpstr>Внимание!  Конкурс «Мир защитить, сохранить, укрепить!»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– высшая ценность</dc:title>
  <dc:creator>Антон Козлов</dc:creator>
  <cp:lastModifiedBy>User</cp:lastModifiedBy>
  <cp:revision>17</cp:revision>
  <dcterms:created xsi:type="dcterms:W3CDTF">2015-08-21T15:17:05Z</dcterms:created>
  <dcterms:modified xsi:type="dcterms:W3CDTF">2015-08-28T08:26:08Z</dcterms:modified>
</cp:coreProperties>
</file>