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3" r:id="rId10"/>
    <p:sldId id="274" r:id="rId11"/>
    <p:sldId id="275" r:id="rId12"/>
  </p:sldIdLst>
  <p:sldSz cx="9144000" cy="5143500" type="screen16x9"/>
  <p:notesSz cx="6858000" cy="9144000"/>
  <p:defaultTextStyle>
    <a:defPPr>
      <a:defRPr lang="ru-RU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7" d="100"/>
          <a:sy n="97" d="100"/>
        </p:scale>
        <p:origin x="400" y="-1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81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688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71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18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37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4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7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12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4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17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97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3695D-003C-4AD2-B037-5FD66C7D5FAC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5160D-95D7-4F18-A2D5-5D5B41F4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63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olonter.ru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fCKeLeediU" TargetMode="External"/><Relationship Id="rId2" Type="http://schemas.openxmlformats.org/officeDocument/2006/relationships/hyperlink" Target="https://www.youtube.com/watch?v=vDWnCcjWhl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24wIXLZPt1M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un.org/ru/sections/what-we-do/maintain-international-peace-and-security/index.html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hyperlink" Target="http://outreach.un.org/mop/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Мир – высшая ценность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Урок для 9-11 классов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7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укреплять мир?</a:t>
            </a:r>
            <a:endParaRPr lang="ru-RU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31" y="1347614"/>
            <a:ext cx="3888432" cy="311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7614"/>
            <a:ext cx="3096344" cy="291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83317" y="4366799"/>
            <a:ext cx="4208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И</a:t>
            </a:r>
            <a:r>
              <a:rPr lang="ru-RU" dirty="0" smtClean="0">
                <a:hlinkClick r:id="rId4"/>
              </a:rPr>
              <a:t>нформация о деятельности волонтёров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1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Какова твоя формула мира?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31590"/>
            <a:ext cx="50673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6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Ознакомьтесь с видеофрагментами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7864" y="1305248"/>
            <a:ext cx="5194920" cy="3394472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endParaRPr lang="ru-RU" sz="1800" dirty="0" smtClean="0">
              <a:solidFill>
                <a:prstClr val="black"/>
              </a:solidFill>
              <a:hlinkClick r:id="rId2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  <a:hlinkClick r:id="rId2"/>
              </a:rPr>
              <a:t>Вести</a:t>
            </a:r>
            <a:r>
              <a:rPr lang="ru-RU" sz="1800" dirty="0">
                <a:solidFill>
                  <a:prstClr val="black"/>
                </a:solidFill>
                <a:hlinkClick r:id="rId2"/>
              </a:rPr>
              <a:t>. Северная и Южная Корея на грани войны. 20.08.2015</a:t>
            </a:r>
            <a:endParaRPr lang="ru-RU" sz="1800" dirty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</a:rPr>
              <a:t>(</a:t>
            </a:r>
            <a:r>
              <a:rPr lang="ru-RU" sz="1800" dirty="0">
                <a:solidFill>
                  <a:prstClr val="black"/>
                </a:solidFill>
              </a:rPr>
              <a:t>Хронометраж: 00:00—0:25)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sz="1800" dirty="0" smtClean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1800" dirty="0" smtClean="0">
              <a:solidFill>
                <a:prstClr val="black"/>
              </a:solidFill>
              <a:hlinkClick r:id="rId3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  <a:hlinkClick r:id="rId3"/>
              </a:rPr>
              <a:t>Кадры </a:t>
            </a:r>
            <a:r>
              <a:rPr lang="ru-RU" sz="1800" dirty="0">
                <a:solidFill>
                  <a:prstClr val="black"/>
                </a:solidFill>
                <a:hlinkClick r:id="rId3"/>
              </a:rPr>
              <a:t>Второй мировой </a:t>
            </a:r>
            <a:r>
              <a:rPr lang="ru-RU" sz="1800" dirty="0" smtClean="0">
                <a:solidFill>
                  <a:prstClr val="black"/>
                </a:solidFill>
                <a:hlinkClick r:id="rId3"/>
              </a:rPr>
              <a:t>войны</a:t>
            </a:r>
            <a:endParaRPr lang="ru-RU" sz="1800" dirty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</a:rPr>
              <a:t>(с 6:47 и до конца)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</a:rPr>
              <a:t> 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1800" b="1" dirty="0" smtClean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prstClr val="black"/>
                </a:solidFill>
              </a:rPr>
              <a:t>О </a:t>
            </a:r>
            <a:r>
              <a:rPr lang="ru-RU" sz="1800" b="1" dirty="0">
                <a:solidFill>
                  <a:prstClr val="black"/>
                </a:solidFill>
              </a:rPr>
              <a:t>чём </a:t>
            </a:r>
            <a:r>
              <a:rPr lang="ru-RU" sz="1800" b="1" dirty="0" smtClean="0">
                <a:solidFill>
                  <a:prstClr val="black"/>
                </a:solidFill>
              </a:rPr>
              <a:t>данные видеофрагменты?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prstClr val="black"/>
                </a:solidFill>
              </a:rPr>
              <a:t>Какие </a:t>
            </a:r>
            <a:r>
              <a:rPr lang="ru-RU" sz="1800" b="1" dirty="0">
                <a:solidFill>
                  <a:prstClr val="black"/>
                </a:solidFill>
              </a:rPr>
              <a:t>чувства по отношению к войне </a:t>
            </a:r>
            <a:r>
              <a:rPr lang="ru-RU" sz="1800" b="1" dirty="0" smtClean="0">
                <a:solidFill>
                  <a:prstClr val="black"/>
                </a:solidFill>
              </a:rPr>
              <a:t>вызывает увиденное?</a:t>
            </a:r>
            <a:endParaRPr lang="ru-RU" sz="1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3598"/>
            <a:ext cx="3012281" cy="157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44" y="2859782"/>
            <a:ext cx="2968898" cy="208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3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нужно делать, чтобы был мир?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729770"/>
            <a:ext cx="3034680" cy="2193501"/>
          </a:xfrm>
        </p:spPr>
        <p:txBody>
          <a:bodyPr/>
          <a:lstStyle/>
          <a:p>
            <a:r>
              <a:rPr lang="ru-RU" dirty="0" smtClean="0"/>
              <a:t>Защищать.</a:t>
            </a:r>
          </a:p>
          <a:p>
            <a:r>
              <a:rPr lang="ru-RU" dirty="0" smtClean="0"/>
              <a:t>Сохранять.</a:t>
            </a:r>
          </a:p>
          <a:p>
            <a:r>
              <a:rPr lang="ru-RU" dirty="0" smtClean="0"/>
              <a:t>Укреплять.</a:t>
            </a: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79119"/>
            <a:ext cx="421245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защитить мир ?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5" y="1059582"/>
            <a:ext cx="2232248" cy="336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78975"/>
            <a:ext cx="28575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04" y="1120547"/>
            <a:ext cx="2810526" cy="32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4753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Эдуард </a:t>
            </a:r>
            <a:r>
              <a:rPr lang="en-US" dirty="0" smtClean="0"/>
              <a:t>IV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411871" y="448296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Карл Смелый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660232" y="44762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Людовик </a:t>
            </a:r>
            <a:r>
              <a:rPr lang="en-US" dirty="0" smtClean="0"/>
              <a:t>XI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2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защитить мир ?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63" y="1203598"/>
            <a:ext cx="421651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43758"/>
            <a:ext cx="3384376" cy="223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5" y="1131590"/>
            <a:ext cx="3888432" cy="21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0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защитить мир ?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75606"/>
            <a:ext cx="493769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0324"/>
            <a:ext cx="2736304" cy="36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4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Как удалось сохранить мир </a:t>
            </a:r>
            <a:br>
              <a:rPr lang="ru-RU" sz="3200" dirty="0" smtClean="0"/>
            </a:br>
            <a:r>
              <a:rPr lang="ru-RU" sz="3200" dirty="0" smtClean="0"/>
              <a:t>между Россией и НАТО в 1999 г.? </a:t>
            </a:r>
            <a:endParaRPr lang="ru-RU" sz="3200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03598"/>
            <a:ext cx="396844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31790"/>
            <a:ext cx="3076520" cy="204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3" y="1419622"/>
            <a:ext cx="410043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155926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Приштинский</a:t>
            </a:r>
            <a:r>
              <a:rPr lang="ru-RU" dirty="0" smtClean="0"/>
              <a:t> бросок. </a:t>
            </a:r>
            <a:r>
              <a:rPr lang="ru-RU" dirty="0" smtClean="0">
                <a:hlinkClick r:id="rId5"/>
              </a:rPr>
              <a:t>Специальный репортаж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5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укреплять мир?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7614"/>
            <a:ext cx="3828977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84985"/>
            <a:ext cx="30765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9582"/>
            <a:ext cx="3900306" cy="228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11162" y="3832759"/>
            <a:ext cx="280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5"/>
              </a:rPr>
              <a:t>Изучите информацию о деятельности ООН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29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укреплять мир?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987574"/>
            <a:ext cx="2541049" cy="4320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hlinkClick r:id="rId2"/>
              </a:rPr>
              <a:t>Посланцы мира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6" y="1635646"/>
            <a:ext cx="176742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36" y="1751993"/>
            <a:ext cx="1832977" cy="119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78" y="1635646"/>
            <a:ext cx="1597496" cy="104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901" y="1419622"/>
            <a:ext cx="1807677" cy="117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3" y="2813958"/>
            <a:ext cx="176742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36" y="2937999"/>
            <a:ext cx="1747839" cy="161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685" y="2507462"/>
            <a:ext cx="1560583" cy="101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32" y="1729458"/>
            <a:ext cx="1623510" cy="105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96" y="2787774"/>
            <a:ext cx="1914378" cy="124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93" y="2721416"/>
            <a:ext cx="1569817" cy="102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085" y="3233074"/>
            <a:ext cx="1523012" cy="99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6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107</Words>
  <Application>Microsoft Office PowerPoint</Application>
  <PresentationFormat>Экран (16:9)</PresentationFormat>
  <Paragraphs>33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Мир – высшая ценность</vt:lpstr>
      <vt:lpstr>Ознакомьтесь с видеофрагментами</vt:lpstr>
      <vt:lpstr>Что нужно делать, чтобы был мир?</vt:lpstr>
      <vt:lpstr>Как защитить мир ?</vt:lpstr>
      <vt:lpstr>Как защитить мир ?</vt:lpstr>
      <vt:lpstr>Как защитить мир ?</vt:lpstr>
      <vt:lpstr>Как удалось сохранить мир  между Россией и НАТО в 1999 г.? </vt:lpstr>
      <vt:lpstr>Как укреплять мир?</vt:lpstr>
      <vt:lpstr>Как укреплять мир?</vt:lpstr>
      <vt:lpstr>Как укреплять мир?</vt:lpstr>
      <vt:lpstr>Какова твоя формула мира?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– высшая ценность</dc:title>
  <dc:creator>Антон Козлов</dc:creator>
  <cp:lastModifiedBy>User</cp:lastModifiedBy>
  <cp:revision>15</cp:revision>
  <dcterms:created xsi:type="dcterms:W3CDTF">2015-08-21T15:17:05Z</dcterms:created>
  <dcterms:modified xsi:type="dcterms:W3CDTF">2015-08-28T08:27:03Z</dcterms:modified>
</cp:coreProperties>
</file>