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63" r:id="rId5"/>
    <p:sldId id="260" r:id="rId6"/>
    <p:sldId id="261" r:id="rId7"/>
    <p:sldId id="262" r:id="rId8"/>
    <p:sldId id="264" r:id="rId9"/>
    <p:sldId id="265" r:id="rId10"/>
    <p:sldId id="259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73" d="100"/>
          <a:sy n="73" d="100"/>
        </p:scale>
        <p:origin x="380" y="-2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2E299-7566-4381-9446-619C6132548B}" type="datetimeFigureOut">
              <a:rPr lang="ru-RU" smtClean="0"/>
              <a:t>28.08.2015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A01B9-FE48-4CBE-B86E-ACDF7FD5D5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55044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2E299-7566-4381-9446-619C6132548B}" type="datetimeFigureOut">
              <a:rPr lang="ru-RU" smtClean="0"/>
              <a:t>28.08.2015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A01B9-FE48-4CBE-B86E-ACDF7FD5D5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46909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2E299-7566-4381-9446-619C6132548B}" type="datetimeFigureOut">
              <a:rPr lang="ru-RU" smtClean="0"/>
              <a:t>28.08.2015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A01B9-FE48-4CBE-B86E-ACDF7FD5D5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71361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2E299-7566-4381-9446-619C6132548B}" type="datetimeFigureOut">
              <a:rPr lang="ru-RU" smtClean="0"/>
              <a:t>28.08.2015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A01B9-FE48-4CBE-B86E-ACDF7FD5D5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24582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2E299-7566-4381-9446-619C6132548B}" type="datetimeFigureOut">
              <a:rPr lang="ru-RU" smtClean="0"/>
              <a:t>28.08.2015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A01B9-FE48-4CBE-B86E-ACDF7FD5D5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89784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2E299-7566-4381-9446-619C6132548B}" type="datetimeFigureOut">
              <a:rPr lang="ru-RU" smtClean="0"/>
              <a:t>28.08.2015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A01B9-FE48-4CBE-B86E-ACDF7FD5D5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31700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2E299-7566-4381-9446-619C6132548B}" type="datetimeFigureOut">
              <a:rPr lang="ru-RU" smtClean="0"/>
              <a:t>28.08.2015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A01B9-FE48-4CBE-B86E-ACDF7FD5D5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31615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2E299-7566-4381-9446-619C6132548B}" type="datetimeFigureOut">
              <a:rPr lang="ru-RU" smtClean="0"/>
              <a:t>28.08.2015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A01B9-FE48-4CBE-B86E-ACDF7FD5D5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32990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2E299-7566-4381-9446-619C6132548B}" type="datetimeFigureOut">
              <a:rPr lang="ru-RU" smtClean="0"/>
              <a:t>28.08.2015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A01B9-FE48-4CBE-B86E-ACDF7FD5D5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00179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2E299-7566-4381-9446-619C6132548B}" type="datetimeFigureOut">
              <a:rPr lang="ru-RU" smtClean="0"/>
              <a:t>28.08.2015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A01B9-FE48-4CBE-B86E-ACDF7FD5D5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77682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2E299-7566-4381-9446-619C6132548B}" type="datetimeFigureOut">
              <a:rPr lang="ru-RU" smtClean="0"/>
              <a:t>28.08.2015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A01B9-FE48-4CBE-B86E-ACDF7FD5D5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8090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42E299-7566-4381-9446-619C6132548B}" type="datetimeFigureOut">
              <a:rPr lang="ru-RU" smtClean="0"/>
              <a:t>28.08.2015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6A01B9-FE48-4CBE-B86E-ACDF7FD5D5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83392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3.jpeg"/><Relationship Id="rId18" Type="http://schemas.openxmlformats.org/officeDocument/2006/relationships/image" Target="../media/image18.jpe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jpeg"/><Relationship Id="rId17" Type="http://schemas.openxmlformats.org/officeDocument/2006/relationships/image" Target="../media/image17.jpeg"/><Relationship Id="rId2" Type="http://schemas.openxmlformats.org/officeDocument/2006/relationships/image" Target="../media/image2.jpeg"/><Relationship Id="rId16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11" Type="http://schemas.openxmlformats.org/officeDocument/2006/relationships/image" Target="../media/image11.jpeg"/><Relationship Id="rId5" Type="http://schemas.openxmlformats.org/officeDocument/2006/relationships/image" Target="../media/image5.jpeg"/><Relationship Id="rId15" Type="http://schemas.openxmlformats.org/officeDocument/2006/relationships/image" Target="../media/image15.jpeg"/><Relationship Id="rId10" Type="http://schemas.openxmlformats.org/officeDocument/2006/relationships/image" Target="../media/image10.jpeg"/><Relationship Id="rId19" Type="http://schemas.openxmlformats.org/officeDocument/2006/relationships/image" Target="../media/image19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Relationship Id="rId1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://img3.proshkolu.ru/content/media/pic/std/3000000/2939000/2938658-6c3554ba14281299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903" y="1723825"/>
            <a:ext cx="3950261" cy="318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894730" y="1535566"/>
            <a:ext cx="708660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800" dirty="0" smtClean="0"/>
              <a:t> </a:t>
            </a:r>
            <a:r>
              <a:rPr lang="ru-RU" sz="2800" dirty="0"/>
              <a:t>Дружба, Земля</a:t>
            </a:r>
            <a:r>
              <a:rPr lang="ru-RU" sz="2800" dirty="0" smtClean="0"/>
              <a:t>, </a:t>
            </a:r>
            <a:r>
              <a:rPr lang="ru-RU" sz="2800" dirty="0"/>
              <a:t>дети, спокойствие, беседа, банда, братство, </a:t>
            </a:r>
            <a:r>
              <a:rPr lang="ru-RU" sz="2800" dirty="0" smtClean="0"/>
              <a:t>жизнь, безделье, </a:t>
            </a:r>
            <a:r>
              <a:rPr lang="ru-RU" sz="2800" dirty="0"/>
              <a:t>дружелюбие, лень, обида</a:t>
            </a:r>
            <a:r>
              <a:rPr lang="ru-RU" sz="2800" dirty="0" smtClean="0"/>
              <a:t>, единство</a:t>
            </a:r>
            <a:r>
              <a:rPr lang="ru-RU" sz="2800" dirty="0"/>
              <a:t>, общение, забота</a:t>
            </a:r>
            <a:r>
              <a:rPr lang="ru-RU" sz="2800" dirty="0" smtClean="0"/>
              <a:t>, зло</a:t>
            </a:r>
            <a:r>
              <a:rPr lang="ru-RU" sz="2800" dirty="0"/>
              <a:t>, </a:t>
            </a:r>
            <a:r>
              <a:rPr lang="ru-RU" sz="2800" dirty="0" smtClean="0"/>
              <a:t>труд, перемирие</a:t>
            </a:r>
            <a:r>
              <a:rPr lang="ru-RU" sz="2800" dirty="0"/>
              <a:t>, </a:t>
            </a:r>
            <a:r>
              <a:rPr lang="ru-RU" sz="2800" dirty="0" smtClean="0"/>
              <a:t>тревога, справедливость, ненависть. </a:t>
            </a:r>
            <a:r>
              <a:rPr lang="ru-RU" sz="2800" dirty="0"/>
              <a:t>	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3480" y="-11532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Ларец мира</a:t>
            </a:r>
            <a:endParaRPr lang="ru-RU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51766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9811" y="394283"/>
            <a:ext cx="10515600" cy="1102659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40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</a:rPr>
              <a:t>Внимание! </a:t>
            </a:r>
            <a:br>
              <a:rPr lang="ru-RU" sz="40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</a:rPr>
              <a:t>Конкурс «Мир </a:t>
            </a:r>
            <a:r>
              <a:rPr lang="ru-RU" sz="4000" b="1" dirty="0">
                <a:solidFill>
                  <a:schemeClr val="accent1">
                    <a:lumMod val="50000"/>
                  </a:schemeClr>
                </a:solidFill>
              </a:rPr>
              <a:t>защитить, сохранить, укрепить!»</a:t>
            </a:r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40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4000" b="1" dirty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4000" b="1" dirty="0">
                <a:solidFill>
                  <a:schemeClr val="accent1">
                    <a:lumMod val="50000"/>
                  </a:schemeClr>
                </a:solidFill>
              </a:rPr>
            </a:br>
            <a:endParaRPr lang="ru-RU" sz="4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90283" y="1892861"/>
            <a:ext cx="10515600" cy="4351338"/>
          </a:xfrm>
        </p:spPr>
        <p:txBody>
          <a:bodyPr/>
          <a:lstStyle/>
          <a:p>
            <a:pPr marL="0" indent="0" algn="just">
              <a:buNone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На выбор:</a:t>
            </a:r>
          </a:p>
          <a:p>
            <a:pPr marL="0" indent="0" algn="just">
              <a:buNone/>
            </a:pPr>
            <a:endParaRPr lang="ru-RU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514350" lvl="0" indent="-514350" algn="just">
              <a:buFont typeface="+mj-lt"/>
              <a:buAutoNum type="arabicPeriod"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Раскройте </a:t>
            </a:r>
            <a:r>
              <a:rPr lang="ru-RU" i="1" dirty="0" smtClean="0">
                <a:solidFill>
                  <a:schemeClr val="accent1">
                    <a:lumMod val="50000"/>
                  </a:schemeClr>
                </a:solidFill>
              </a:rPr>
              <a:t>секрет мира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  <a:p>
            <a:pPr marL="514350" lvl="0" indent="-514350" algn="just">
              <a:buFont typeface="+mj-lt"/>
              <a:buAutoNum type="arabicPeriod"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Изобразите </a:t>
            </a:r>
            <a:r>
              <a:rPr lang="ru-RU" i="1" dirty="0">
                <a:solidFill>
                  <a:schemeClr val="accent1">
                    <a:lumMod val="50000"/>
                  </a:schemeClr>
                </a:solidFill>
              </a:rPr>
              <a:t>эмблему </a:t>
            </a:r>
            <a:r>
              <a:rPr lang="ru-RU" i="1" dirty="0" smtClean="0">
                <a:solidFill>
                  <a:schemeClr val="accent1">
                    <a:lumMod val="50000"/>
                  </a:schemeClr>
                </a:solidFill>
              </a:rPr>
              <a:t>мира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, отражающую его основное содержание и предназначение.</a:t>
            </a:r>
          </a:p>
          <a:p>
            <a:pPr marL="514350" lvl="0" indent="-514350" algn="just">
              <a:buFont typeface="+mj-lt"/>
              <a:buAutoNum type="arabicPeriod"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Составьте </a:t>
            </a:r>
            <a:r>
              <a:rPr lang="ru-RU" i="1" dirty="0" smtClean="0">
                <a:solidFill>
                  <a:schemeClr val="accent1">
                    <a:lumMod val="50000"/>
                  </a:schemeClr>
                </a:solidFill>
              </a:rPr>
              <a:t>список добрых дел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, которые вы можете сделать сами или вместе со своими одноклассниками.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47187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70212" y="1297175"/>
            <a:ext cx="9144000" cy="2387600"/>
          </a:xfrm>
        </p:spPr>
        <p:txBody>
          <a:bodyPr/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МИР – ВЫСШАЯ ЦЕННОСТЬ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94202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Рисунок 1" descr="colombe-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76519"/>
            <a:ext cx="1609725" cy="1609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Рисунок 2" descr="4d51c40d80346_3695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1838" y="4672012"/>
            <a:ext cx="1609725" cy="1609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Рисунок 20" descr="167248201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1684" y="333374"/>
            <a:ext cx="1666875" cy="173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Рисунок 8" descr="1487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8439" y="700086"/>
            <a:ext cx="1771650" cy="1000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Рисунок 7" descr="look.com.ua-6817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634" y="2673955"/>
            <a:ext cx="161925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" name="Рисунок 9" descr="ZZnMi0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7909" y="639579"/>
            <a:ext cx="1133475" cy="113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Рисунок 15" descr="main_bi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7596" y="2280859"/>
            <a:ext cx="1981481" cy="1738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1" name="Рисунок 18" descr="7d0ae76d96e3b22c38197e05770995e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1684" y="2227065"/>
            <a:ext cx="1828800" cy="2114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16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077" name="Рисунок 19" descr="information_items_2092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21" y="2353796"/>
            <a:ext cx="2466975" cy="180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6" name="Рисунок 27" descr="341491_798_3638511225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6458" y="2403942"/>
            <a:ext cx="1476375" cy="179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5" name="Рисунок 21" descr="51f22307-b960-82e4-b960-82eba3090304_photo_0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5" y="4491318"/>
            <a:ext cx="1704975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4" name="Рисунок 22" descr="i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8965" y="4637555"/>
            <a:ext cx="2124075" cy="1543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3" name="Рисунок 23" descr="47700285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5972" y="211931"/>
            <a:ext cx="1362075" cy="173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2" name="Рисунок 26" descr="LogoDZh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9855" y="4584046"/>
            <a:ext cx="3000375" cy="1504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8" name="Рисунок 32" descr="53db661a38e26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0389" y="2449046"/>
            <a:ext cx="14097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31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3" name="Rectangle 32"/>
          <p:cNvSpPr>
            <a:spLocks noChangeArrowheads="1"/>
          </p:cNvSpPr>
          <p:nvPr/>
        </p:nvSpPr>
        <p:spPr bwMode="auto">
          <a:xfrm>
            <a:off x="-41275" y="21907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" name="Rectangle 33"/>
          <p:cNvSpPr>
            <a:spLocks noChangeArrowheads="1"/>
          </p:cNvSpPr>
          <p:nvPr/>
        </p:nvSpPr>
        <p:spPr bwMode="auto">
          <a:xfrm>
            <a:off x="-41275" y="399097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0" name="Rectangle 39"/>
          <p:cNvSpPr>
            <a:spLocks noChangeArrowheads="1"/>
          </p:cNvSpPr>
          <p:nvPr/>
        </p:nvSpPr>
        <p:spPr bwMode="auto">
          <a:xfrm>
            <a:off x="-41275" y="137160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1" name="Rectangle 40"/>
          <p:cNvSpPr>
            <a:spLocks noChangeArrowheads="1"/>
          </p:cNvSpPr>
          <p:nvPr/>
        </p:nvSpPr>
        <p:spPr bwMode="auto">
          <a:xfrm>
            <a:off x="-41275" y="153162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2" name="Rectangle 41"/>
          <p:cNvSpPr>
            <a:spLocks noChangeArrowheads="1"/>
          </p:cNvSpPr>
          <p:nvPr/>
        </p:nvSpPr>
        <p:spPr bwMode="auto">
          <a:xfrm>
            <a:off x="-41275" y="16916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3" name="Rectangle 42"/>
          <p:cNvSpPr>
            <a:spLocks noChangeArrowheads="1"/>
          </p:cNvSpPr>
          <p:nvPr/>
        </p:nvSpPr>
        <p:spPr bwMode="auto">
          <a:xfrm>
            <a:off x="-41275" y="185166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44" name="Рисунок 28" descr="sj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1384" y="401455"/>
            <a:ext cx="1962150" cy="1476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Рисунок 30" descr="kto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8774" y="2484240"/>
            <a:ext cx="16002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Рисунок 31" descr="5LavAN_original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0203" y="4466942"/>
            <a:ext cx="135255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00899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9635" y="1112931"/>
            <a:ext cx="7862048" cy="4351338"/>
          </a:xfrm>
        </p:spPr>
        <p:txBody>
          <a:bodyPr>
            <a:normAutofit/>
          </a:bodyPr>
          <a:lstStyle/>
          <a:p>
            <a:pPr marL="0" indent="0" algn="just">
              <a:spcBef>
                <a:spcPts val="1800"/>
              </a:spcBef>
              <a:buNone/>
            </a:pPr>
            <a:r>
              <a:rPr lang="ru-RU" sz="3200" b="1" i="1" dirty="0" smtClean="0">
                <a:solidFill>
                  <a:schemeClr val="accent1">
                    <a:lumMod val="50000"/>
                  </a:schemeClr>
                </a:solidFill>
              </a:rPr>
              <a:t>Миротворец</a:t>
            </a:r>
            <a:r>
              <a:rPr lang="ru-RU" sz="3200" i="1" dirty="0" smtClean="0">
                <a:solidFill>
                  <a:schemeClr val="accent1">
                    <a:lumMod val="50000"/>
                  </a:schemeClr>
                </a:solidFill>
              </a:rPr>
              <a:t> – тот, кто способствует сохранению или восстановлению мира.</a:t>
            </a:r>
          </a:p>
          <a:p>
            <a:pPr marL="0" indent="0" algn="just">
              <a:spcBef>
                <a:spcPts val="1800"/>
              </a:spcBef>
              <a:buNone/>
            </a:pPr>
            <a:r>
              <a:rPr lang="ru-RU" sz="3200" b="1" i="1" dirty="0" smtClean="0">
                <a:solidFill>
                  <a:schemeClr val="accent1">
                    <a:lumMod val="50000"/>
                  </a:schemeClr>
                </a:solidFill>
              </a:rPr>
              <a:t>Волонтёр</a:t>
            </a:r>
            <a:r>
              <a:rPr lang="ru-RU" sz="3200" i="1" dirty="0" smtClean="0">
                <a:solidFill>
                  <a:schemeClr val="accent1">
                    <a:lumMod val="50000"/>
                  </a:schemeClr>
                </a:solidFill>
              </a:rPr>
              <a:t> – человек, который своими действиями безвозмездно помогает другим людям.</a:t>
            </a:r>
          </a:p>
          <a:p>
            <a:pPr marL="0" indent="0" algn="just">
              <a:spcBef>
                <a:spcPts val="1800"/>
              </a:spcBef>
              <a:buNone/>
            </a:pPr>
            <a:r>
              <a:rPr lang="ru-RU" sz="3200" b="1" i="1" dirty="0" smtClean="0">
                <a:solidFill>
                  <a:schemeClr val="accent1">
                    <a:lumMod val="50000"/>
                  </a:schemeClr>
                </a:solidFill>
              </a:rPr>
              <a:t>Благотворитель</a:t>
            </a:r>
            <a:r>
              <a:rPr lang="ru-RU" sz="3200" i="1" dirty="0" smtClean="0">
                <a:solidFill>
                  <a:schemeClr val="accent1">
                    <a:lumMod val="50000"/>
                  </a:schemeClr>
                </a:solidFill>
              </a:rPr>
              <a:t> – тот, который жертвует средства больницам, школам, музеям, детским домам и т.д.</a:t>
            </a:r>
            <a:endParaRPr lang="ru-RU" sz="3200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5" name="Рисунок 31" descr="5LavAN_origin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3934" y="1112931"/>
            <a:ext cx="3378375" cy="3996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42385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biotzavas.gr/sites/biotzavas.gr/files/kalliergeia/elia-istoria-art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3248" y="1456135"/>
            <a:ext cx="5876046" cy="4465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30622" y="121023"/>
            <a:ext cx="10515600" cy="1089211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«Голубь мира»</a:t>
            </a:r>
            <a:b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Художник Пабло Пикассо</a:t>
            </a:r>
            <a:endParaRPr lang="ru-RU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026" name="Picture 2" descr="Pablo-picasso-la-colombe (1949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261" y="1425389"/>
            <a:ext cx="3380857" cy="4496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344705" y="6167831"/>
            <a:ext cx="2514600" cy="44375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Рисунок 1945 года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413971" y="6167832"/>
            <a:ext cx="2514600" cy="44375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Рисунок 1961 года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41327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0624" y="149972"/>
            <a:ext cx="10515600" cy="885452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err="1" smtClean="0">
                <a:solidFill>
                  <a:schemeClr val="accent1">
                    <a:lumMod val="50000"/>
                  </a:schemeClr>
                </a:solidFill>
              </a:rPr>
              <a:t>Пацифик</a:t>
            </a:r>
            <a:endParaRPr lang="ru-RU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3" name="Рисунок 2" descr="4d51c40d80346_3695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4404" y="1469485"/>
            <a:ext cx="4268040" cy="4268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731124" y="5949709"/>
            <a:ext cx="2514600" cy="44375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Разработан в 1958 году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79031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11307" y="109630"/>
            <a:ext cx="10515600" cy="845111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Мир необходимо защищать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Рисунок 8" descr="14871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50" r="17562" b="13698"/>
          <a:stretch/>
        </p:blipFill>
        <p:spPr bwMode="auto">
          <a:xfrm>
            <a:off x="416858" y="1072492"/>
            <a:ext cx="2420471" cy="1899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6918" y="1072492"/>
            <a:ext cx="8068235" cy="482224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22729" y="3699160"/>
            <a:ext cx="2514600" cy="44375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Организация Объединённых Наций</a:t>
            </a:r>
            <a:endParaRPr lang="ru-RU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00119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 txBox="1">
            <a:spLocks/>
          </p:cNvSpPr>
          <p:nvPr/>
        </p:nvSpPr>
        <p:spPr>
          <a:xfrm>
            <a:off x="811307" y="109630"/>
            <a:ext cx="10515600" cy="84511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Мир необходимо сохранять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88258" y="1245030"/>
            <a:ext cx="3173506" cy="44375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Международный экологический фонд «Чистые моря»</a:t>
            </a:r>
            <a:endParaRPr lang="ru-RU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4556" y="1070218"/>
            <a:ext cx="8152643" cy="5263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0139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2"/>
          <p:cNvSpPr txBox="1">
            <a:spLocks/>
          </p:cNvSpPr>
          <p:nvPr/>
        </p:nvSpPr>
        <p:spPr>
          <a:xfrm>
            <a:off x="811307" y="109630"/>
            <a:ext cx="10515600" cy="84511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Мир необходимо укреплять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4224" y="954741"/>
            <a:ext cx="8953500" cy="5354544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4823" y="954741"/>
            <a:ext cx="2819401" cy="84511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Фонд </a:t>
            </a:r>
          </a:p>
          <a:p>
            <a:pPr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«Подари жизнь»</a:t>
            </a:r>
            <a:endParaRPr lang="ru-RU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501488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360</TotalTime>
  <Words>168</Words>
  <Application>Microsoft Office PowerPoint</Application>
  <PresentationFormat>Широкоэкранный</PresentationFormat>
  <Paragraphs>29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Тема Office</vt:lpstr>
      <vt:lpstr>Ларец мира</vt:lpstr>
      <vt:lpstr>МИР – ВЫСШАЯ ЦЕННОСТЬ</vt:lpstr>
      <vt:lpstr>Презентация PowerPoint</vt:lpstr>
      <vt:lpstr>Презентация PowerPoint</vt:lpstr>
      <vt:lpstr>«Голубь мира» Художник Пабло Пикассо</vt:lpstr>
      <vt:lpstr>Пацифик</vt:lpstr>
      <vt:lpstr>Мир необходимо защищать</vt:lpstr>
      <vt:lpstr>Презентация PowerPoint</vt:lpstr>
      <vt:lpstr>Презентация PowerPoint</vt:lpstr>
      <vt:lpstr> Внимание!  Конкурс «Мир защитить, сохранить, укрепить!» 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 МИРА</dc:title>
  <dc:creator>Администратор</dc:creator>
  <cp:lastModifiedBy>User</cp:lastModifiedBy>
  <cp:revision>27</cp:revision>
  <dcterms:created xsi:type="dcterms:W3CDTF">2015-08-21T09:25:08Z</dcterms:created>
  <dcterms:modified xsi:type="dcterms:W3CDTF">2015-08-28T08:25:17Z</dcterms:modified>
</cp:coreProperties>
</file>