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51D71-4856-4423-9D96-8ACBB5DF2D0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269BF-9935-482F-B715-03424848E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67167-8930-49B4-A474-B7E8EF96AD22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9B8EF-CD77-4DCA-B2EB-3A6914D5A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8091743" cy="606880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айди отлич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427781" cy="63208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</cp:revision>
  <dcterms:created xsi:type="dcterms:W3CDTF">2014-12-13T18:18:23Z</dcterms:created>
  <dcterms:modified xsi:type="dcterms:W3CDTF">2014-12-13T18:23:52Z</dcterms:modified>
</cp:coreProperties>
</file>